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1"/>
    <p:sldMasterId id="2147483772" r:id="rId2"/>
    <p:sldMasterId id="2147483784" r:id="rId3"/>
  </p:sldMasterIdLst>
  <p:notesMasterIdLst>
    <p:notesMasterId r:id="rId18"/>
  </p:notesMasterIdLst>
  <p:sldIdLst>
    <p:sldId id="256" r:id="rId4"/>
    <p:sldId id="276" r:id="rId5"/>
    <p:sldId id="278" r:id="rId6"/>
    <p:sldId id="280" r:id="rId7"/>
    <p:sldId id="279" r:id="rId8"/>
    <p:sldId id="281" r:id="rId9"/>
    <p:sldId id="282" r:id="rId10"/>
    <p:sldId id="283" r:id="rId11"/>
    <p:sldId id="285" r:id="rId12"/>
    <p:sldId id="287" r:id="rId13"/>
    <p:sldId id="277" r:id="rId14"/>
    <p:sldId id="286" r:id="rId15"/>
    <p:sldId id="284"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uy Khánh Bùi" initials="DKB" lastIdx="1" clrIdx="0">
    <p:extLst>
      <p:ext uri="{19B8F6BF-5375-455C-9EA6-DF929625EA0E}">
        <p15:presenceInfo xmlns:p15="http://schemas.microsoft.com/office/powerpoint/2012/main" userId="f3c9ffd4a0a91be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CE6684-3617-46C7-844D-5918761B184A}" v="644" dt="2020-04-22T06:38:22.0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21" d="100"/>
          <a:sy n="121" d="100"/>
        </p:scale>
        <p:origin x="1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commentAuthors" Target="commentAuthors.xml"/><Relationship Id="rId31"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y Khánh Bùi" userId="f3c9ffd4a0a91be4" providerId="LiveId" clId="{74CE6684-3617-46C7-844D-5918761B184A}"/>
    <pc:docChg chg="undo custSel addSld delSld modSld sldOrd">
      <pc:chgData name="Duy Khánh Bùi" userId="f3c9ffd4a0a91be4" providerId="LiveId" clId="{74CE6684-3617-46C7-844D-5918761B184A}" dt="2020-04-22T06:38:22.062" v="2902" actId="20577"/>
      <pc:docMkLst>
        <pc:docMk/>
      </pc:docMkLst>
      <pc:sldChg chg="delSp modSp">
        <pc:chgData name="Duy Khánh Bùi" userId="f3c9ffd4a0a91be4" providerId="LiveId" clId="{74CE6684-3617-46C7-844D-5918761B184A}" dt="2020-03-12T01:03:46.822" v="2883" actId="1076"/>
        <pc:sldMkLst>
          <pc:docMk/>
          <pc:sldMk cId="4243454534" sldId="256"/>
        </pc:sldMkLst>
        <pc:spChg chg="del">
          <ac:chgData name="Duy Khánh Bùi" userId="f3c9ffd4a0a91be4" providerId="LiveId" clId="{74CE6684-3617-46C7-844D-5918761B184A}" dt="2020-03-11T10:34:39.801" v="558"/>
          <ac:spMkLst>
            <pc:docMk/>
            <pc:sldMk cId="4243454534" sldId="256"/>
            <ac:spMk id="22" creationId="{7002CD93-2D13-488D-B2ED-3EDA43B8F154}"/>
          </ac:spMkLst>
        </pc:spChg>
        <pc:picChg chg="mod">
          <ac:chgData name="Duy Khánh Bùi" userId="f3c9ffd4a0a91be4" providerId="LiveId" clId="{74CE6684-3617-46C7-844D-5918761B184A}" dt="2020-03-12T01:03:40.295" v="2882" actId="1076"/>
          <ac:picMkLst>
            <pc:docMk/>
            <pc:sldMk cId="4243454534" sldId="256"/>
            <ac:picMk id="19" creationId="{2C885701-9C6C-4E0B-B0B6-BB926DD71DD0}"/>
          </ac:picMkLst>
        </pc:picChg>
        <pc:picChg chg="mod">
          <ac:chgData name="Duy Khánh Bùi" userId="f3c9ffd4a0a91be4" providerId="LiveId" clId="{74CE6684-3617-46C7-844D-5918761B184A}" dt="2020-03-12T01:03:46.822" v="2883" actId="1076"/>
          <ac:picMkLst>
            <pc:docMk/>
            <pc:sldMk cId="4243454534" sldId="256"/>
            <ac:picMk id="21" creationId="{755D3966-2D3E-4289-874C-7494596CBBE7}"/>
          </ac:picMkLst>
        </pc:picChg>
      </pc:sldChg>
      <pc:sldChg chg="modSp">
        <pc:chgData name="Duy Khánh Bùi" userId="f3c9ffd4a0a91be4" providerId="LiveId" clId="{74CE6684-3617-46C7-844D-5918761B184A}" dt="2020-03-11T11:57:39.727" v="1098" actId="20577"/>
        <pc:sldMkLst>
          <pc:docMk/>
          <pc:sldMk cId="1149549940" sldId="257"/>
        </pc:sldMkLst>
        <pc:spChg chg="mod">
          <ac:chgData name="Duy Khánh Bùi" userId="f3c9ffd4a0a91be4" providerId="LiveId" clId="{74CE6684-3617-46C7-844D-5918761B184A}" dt="2020-03-11T11:57:39.727" v="1098" actId="20577"/>
          <ac:spMkLst>
            <pc:docMk/>
            <pc:sldMk cId="1149549940" sldId="257"/>
            <ac:spMk id="5" creationId="{552DE5E1-14F9-4322-B7AD-2C67FC02D2B6}"/>
          </ac:spMkLst>
        </pc:spChg>
      </pc:sldChg>
      <pc:sldChg chg="addSp delSp modSp modAnim">
        <pc:chgData name="Duy Khánh Bùi" userId="f3c9ffd4a0a91be4" providerId="LiveId" clId="{74CE6684-3617-46C7-844D-5918761B184A}" dt="2020-03-12T01:18:45.040" v="2899" actId="20577"/>
        <pc:sldMkLst>
          <pc:docMk/>
          <pc:sldMk cId="2093666662" sldId="258"/>
        </pc:sldMkLst>
        <pc:spChg chg="mod">
          <ac:chgData name="Duy Khánh Bùi" userId="f3c9ffd4a0a91be4" providerId="LiveId" clId="{74CE6684-3617-46C7-844D-5918761B184A}" dt="2020-03-11T10:35:15.463" v="561" actId="207"/>
          <ac:spMkLst>
            <pc:docMk/>
            <pc:sldMk cId="2093666662" sldId="258"/>
            <ac:spMk id="7" creationId="{47BF8593-C8EA-4B58-8AA9-FCC8DFD5DA0E}"/>
          </ac:spMkLst>
        </pc:spChg>
        <pc:spChg chg="add mod">
          <ac:chgData name="Duy Khánh Bùi" userId="f3c9ffd4a0a91be4" providerId="LiveId" clId="{74CE6684-3617-46C7-844D-5918761B184A}" dt="2020-03-11T10:03:53.051" v="88" actId="1076"/>
          <ac:spMkLst>
            <pc:docMk/>
            <pc:sldMk cId="2093666662" sldId="258"/>
            <ac:spMk id="12" creationId="{A0B307F7-BE62-4451-946F-FE3B6B3D019A}"/>
          </ac:spMkLst>
        </pc:spChg>
        <pc:spChg chg="add mod">
          <ac:chgData name="Duy Khánh Bùi" userId="f3c9ffd4a0a91be4" providerId="LiveId" clId="{74CE6684-3617-46C7-844D-5918761B184A}" dt="2020-03-12T01:18:45.040" v="2899" actId="20577"/>
          <ac:spMkLst>
            <pc:docMk/>
            <pc:sldMk cId="2093666662" sldId="258"/>
            <ac:spMk id="14" creationId="{918ECE28-D1B3-45E1-AA55-A65423E479F4}"/>
          </ac:spMkLst>
        </pc:spChg>
        <pc:spChg chg="add mod">
          <ac:chgData name="Duy Khánh Bùi" userId="f3c9ffd4a0a91be4" providerId="LiveId" clId="{74CE6684-3617-46C7-844D-5918761B184A}" dt="2020-03-11T10:03:53.051" v="88" actId="1076"/>
          <ac:spMkLst>
            <pc:docMk/>
            <pc:sldMk cId="2093666662" sldId="258"/>
            <ac:spMk id="16" creationId="{662C9FA1-FB87-478C-B34F-9F3323871A31}"/>
          </ac:spMkLst>
        </pc:spChg>
        <pc:picChg chg="del">
          <ac:chgData name="Duy Khánh Bùi" userId="f3c9ffd4a0a91be4" providerId="LiveId" clId="{74CE6684-3617-46C7-844D-5918761B184A}" dt="2020-03-11T08:48:35.022" v="4"/>
          <ac:picMkLst>
            <pc:docMk/>
            <pc:sldMk cId="2093666662" sldId="258"/>
            <ac:picMk id="6" creationId="{4E30C56C-6915-41C0-BD12-DC8F53117DD6}"/>
          </ac:picMkLst>
        </pc:picChg>
        <pc:picChg chg="add mod">
          <ac:chgData name="Duy Khánh Bùi" userId="f3c9ffd4a0a91be4" providerId="LiveId" clId="{74CE6684-3617-46C7-844D-5918761B184A}" dt="2020-03-11T08:48:51.502" v="7" actId="1076"/>
          <ac:picMkLst>
            <pc:docMk/>
            <pc:sldMk cId="2093666662" sldId="258"/>
            <ac:picMk id="9" creationId="{FE1D5A6C-98A2-4C27-A0EE-705D934197C1}"/>
          </ac:picMkLst>
        </pc:picChg>
        <pc:picChg chg="add mod">
          <ac:chgData name="Duy Khánh Bùi" userId="f3c9ffd4a0a91be4" providerId="LiveId" clId="{74CE6684-3617-46C7-844D-5918761B184A}" dt="2020-03-11T10:03:53.051" v="88" actId="1076"/>
          <ac:picMkLst>
            <pc:docMk/>
            <pc:sldMk cId="2093666662" sldId="258"/>
            <ac:picMk id="11" creationId="{DBC72A7C-C443-4FA0-AB30-EB5C40D7EC33}"/>
          </ac:picMkLst>
        </pc:picChg>
        <pc:picChg chg="add mod">
          <ac:chgData name="Duy Khánh Bùi" userId="f3c9ffd4a0a91be4" providerId="LiveId" clId="{74CE6684-3617-46C7-844D-5918761B184A}" dt="2020-03-11T10:03:53.051" v="88" actId="1076"/>
          <ac:picMkLst>
            <pc:docMk/>
            <pc:sldMk cId="2093666662" sldId="258"/>
            <ac:picMk id="13" creationId="{1E6C2993-A7BC-4F23-BD4E-47B458E6A63E}"/>
          </ac:picMkLst>
        </pc:picChg>
        <pc:picChg chg="add mod">
          <ac:chgData name="Duy Khánh Bùi" userId="f3c9ffd4a0a91be4" providerId="LiveId" clId="{74CE6684-3617-46C7-844D-5918761B184A}" dt="2020-03-11T10:03:53.051" v="88" actId="1076"/>
          <ac:picMkLst>
            <pc:docMk/>
            <pc:sldMk cId="2093666662" sldId="258"/>
            <ac:picMk id="15" creationId="{F843E254-8043-4E9E-902E-3AB05E5C1608}"/>
          </ac:picMkLst>
        </pc:picChg>
        <pc:picChg chg="add del mod">
          <ac:chgData name="Duy Khánh Bùi" userId="f3c9ffd4a0a91be4" providerId="LiveId" clId="{74CE6684-3617-46C7-844D-5918761B184A}" dt="2020-03-11T10:05:47.915" v="95"/>
          <ac:picMkLst>
            <pc:docMk/>
            <pc:sldMk cId="2093666662" sldId="258"/>
            <ac:picMk id="18" creationId="{CC0CDF8E-DE36-4B53-B20E-C2B8C6906DDC}"/>
          </ac:picMkLst>
        </pc:picChg>
        <pc:picChg chg="add mod">
          <ac:chgData name="Duy Khánh Bùi" userId="f3c9ffd4a0a91be4" providerId="LiveId" clId="{74CE6684-3617-46C7-844D-5918761B184A}" dt="2020-03-11T10:05:54.971" v="100" actId="1076"/>
          <ac:picMkLst>
            <pc:docMk/>
            <pc:sldMk cId="2093666662" sldId="258"/>
            <ac:picMk id="20" creationId="{5A57A2AF-7423-403B-8E25-919F691F8B5D}"/>
          </ac:picMkLst>
        </pc:picChg>
      </pc:sldChg>
      <pc:sldChg chg="addSp delSp modSp add modAnim">
        <pc:chgData name="Duy Khánh Bùi" userId="f3c9ffd4a0a91be4" providerId="LiveId" clId="{74CE6684-3617-46C7-844D-5918761B184A}" dt="2020-03-11T10:35:26.168" v="563" actId="207"/>
        <pc:sldMkLst>
          <pc:docMk/>
          <pc:sldMk cId="836898567" sldId="259"/>
        </pc:sldMkLst>
        <pc:spChg chg="add mod">
          <ac:chgData name="Duy Khánh Bùi" userId="f3c9ffd4a0a91be4" providerId="LiveId" clId="{74CE6684-3617-46C7-844D-5918761B184A}" dt="2020-03-11T10:35:26.168" v="563" actId="207"/>
          <ac:spMkLst>
            <pc:docMk/>
            <pc:sldMk cId="836898567" sldId="259"/>
            <ac:spMk id="6" creationId="{EA261B67-EE1F-42E6-997B-9EB7E14EC60F}"/>
          </ac:spMkLst>
        </pc:spChg>
        <pc:spChg chg="add mod">
          <ac:chgData name="Duy Khánh Bùi" userId="f3c9ffd4a0a91be4" providerId="LiveId" clId="{74CE6684-3617-46C7-844D-5918761B184A}" dt="2020-03-11T10:15:48.452" v="264" actId="1076"/>
          <ac:spMkLst>
            <pc:docMk/>
            <pc:sldMk cId="836898567" sldId="259"/>
            <ac:spMk id="10" creationId="{92197C8F-8BD2-4C71-A30D-E6BFA0AC3A27}"/>
          </ac:spMkLst>
        </pc:spChg>
        <pc:spChg chg="add mod">
          <ac:chgData name="Duy Khánh Bùi" userId="f3c9ffd4a0a91be4" providerId="LiveId" clId="{74CE6684-3617-46C7-844D-5918761B184A}" dt="2020-03-11T10:15:48.452" v="264" actId="1076"/>
          <ac:spMkLst>
            <pc:docMk/>
            <pc:sldMk cId="836898567" sldId="259"/>
            <ac:spMk id="12" creationId="{D90B3B44-CF7E-4392-9932-F65D81C8C144}"/>
          </ac:spMkLst>
        </pc:spChg>
        <pc:spChg chg="add del mod">
          <ac:chgData name="Duy Khánh Bùi" userId="f3c9ffd4a0a91be4" providerId="LiveId" clId="{74CE6684-3617-46C7-844D-5918761B184A}" dt="2020-03-11T10:13:31.883" v="202"/>
          <ac:spMkLst>
            <pc:docMk/>
            <pc:sldMk cId="836898567" sldId="259"/>
            <ac:spMk id="14" creationId="{46D2031E-3A63-4163-BE72-BBE4D79A1573}"/>
          </ac:spMkLst>
        </pc:spChg>
        <pc:picChg chg="add mod">
          <ac:chgData name="Duy Khánh Bùi" userId="f3c9ffd4a0a91be4" providerId="LiveId" clId="{74CE6684-3617-46C7-844D-5918761B184A}" dt="2020-03-11T10:15:18.555" v="260" actId="1076"/>
          <ac:picMkLst>
            <pc:docMk/>
            <pc:sldMk cId="836898567" sldId="259"/>
            <ac:picMk id="5" creationId="{CFB269B1-27CF-4BA8-ADC7-B28FF92C4ADD}"/>
          </ac:picMkLst>
        </pc:picChg>
        <pc:picChg chg="add mod">
          <ac:chgData name="Duy Khánh Bùi" userId="f3c9ffd4a0a91be4" providerId="LiveId" clId="{74CE6684-3617-46C7-844D-5918761B184A}" dt="2020-03-11T10:15:53.239" v="266" actId="1076"/>
          <ac:picMkLst>
            <pc:docMk/>
            <pc:sldMk cId="836898567" sldId="259"/>
            <ac:picMk id="8" creationId="{CE74F51C-22B1-4579-88DF-833E6E7B6FA0}"/>
          </ac:picMkLst>
        </pc:picChg>
        <pc:picChg chg="add mod">
          <ac:chgData name="Duy Khánh Bùi" userId="f3c9ffd4a0a91be4" providerId="LiveId" clId="{74CE6684-3617-46C7-844D-5918761B184A}" dt="2020-03-11T10:15:48.452" v="264" actId="1076"/>
          <ac:picMkLst>
            <pc:docMk/>
            <pc:sldMk cId="836898567" sldId="259"/>
            <ac:picMk id="9" creationId="{8C851903-B34A-463A-8AC4-B38DA3D02BDB}"/>
          </ac:picMkLst>
        </pc:picChg>
        <pc:picChg chg="add mod">
          <ac:chgData name="Duy Khánh Bùi" userId="f3c9ffd4a0a91be4" providerId="LiveId" clId="{74CE6684-3617-46C7-844D-5918761B184A}" dt="2020-03-11T10:15:48.452" v="264" actId="1076"/>
          <ac:picMkLst>
            <pc:docMk/>
            <pc:sldMk cId="836898567" sldId="259"/>
            <ac:picMk id="11" creationId="{30987C3C-7390-446D-A77A-A06467F7318D}"/>
          </ac:picMkLst>
        </pc:picChg>
        <pc:picChg chg="add del mod">
          <ac:chgData name="Duy Khánh Bùi" userId="f3c9ffd4a0a91be4" providerId="LiveId" clId="{74CE6684-3617-46C7-844D-5918761B184A}" dt="2020-03-11T10:13:34.240" v="203"/>
          <ac:picMkLst>
            <pc:docMk/>
            <pc:sldMk cId="836898567" sldId="259"/>
            <ac:picMk id="13" creationId="{D1F70177-3EE2-48BF-B068-F21B35773C04}"/>
          </ac:picMkLst>
        </pc:picChg>
      </pc:sldChg>
      <pc:sldChg chg="addSp modSp add ord modAnim">
        <pc:chgData name="Duy Khánh Bùi" userId="f3c9ffd4a0a91be4" providerId="LiveId" clId="{74CE6684-3617-46C7-844D-5918761B184A}" dt="2020-03-11T10:35:19.344" v="562" actId="207"/>
        <pc:sldMkLst>
          <pc:docMk/>
          <pc:sldMk cId="1779001556" sldId="260"/>
        </pc:sldMkLst>
        <pc:spChg chg="add mod">
          <ac:chgData name="Duy Khánh Bùi" userId="f3c9ffd4a0a91be4" providerId="LiveId" clId="{74CE6684-3617-46C7-844D-5918761B184A}" dt="2020-03-11T10:35:19.344" v="562" actId="207"/>
          <ac:spMkLst>
            <pc:docMk/>
            <pc:sldMk cId="1779001556" sldId="260"/>
            <ac:spMk id="6" creationId="{26FE56CC-9444-4691-811B-55C2B6553CC2}"/>
          </ac:spMkLst>
        </pc:spChg>
        <pc:spChg chg="add mod">
          <ac:chgData name="Duy Khánh Bùi" userId="f3c9ffd4a0a91be4" providerId="LiveId" clId="{74CE6684-3617-46C7-844D-5918761B184A}" dt="2020-03-11T10:18:49.042" v="377" actId="1076"/>
          <ac:spMkLst>
            <pc:docMk/>
            <pc:sldMk cId="1779001556" sldId="260"/>
            <ac:spMk id="9" creationId="{8C9EEABC-DB1B-4782-8932-7EE96A3C9A16}"/>
          </ac:spMkLst>
        </pc:spChg>
        <pc:spChg chg="add mod">
          <ac:chgData name="Duy Khánh Bùi" userId="f3c9ffd4a0a91be4" providerId="LiveId" clId="{74CE6684-3617-46C7-844D-5918761B184A}" dt="2020-03-11T10:22:07.338" v="390" actId="1076"/>
          <ac:spMkLst>
            <pc:docMk/>
            <pc:sldMk cId="1779001556" sldId="260"/>
            <ac:spMk id="12" creationId="{CBF88711-8122-4FAB-812A-CB139E5FBF5E}"/>
          </ac:spMkLst>
        </pc:spChg>
        <pc:spChg chg="add mod">
          <ac:chgData name="Duy Khánh Bùi" userId="f3c9ffd4a0a91be4" providerId="LiveId" clId="{74CE6684-3617-46C7-844D-5918761B184A}" dt="2020-03-11T10:23:09.675" v="397" actId="1076"/>
          <ac:spMkLst>
            <pc:docMk/>
            <pc:sldMk cId="1779001556" sldId="260"/>
            <ac:spMk id="14" creationId="{98CA7554-7880-4727-942B-60AFBBAF1D29}"/>
          </ac:spMkLst>
        </pc:spChg>
        <pc:picChg chg="add">
          <ac:chgData name="Duy Khánh Bùi" userId="f3c9ffd4a0a91be4" providerId="LiveId" clId="{74CE6684-3617-46C7-844D-5918761B184A}" dt="2020-03-11T10:14:08.426" v="206"/>
          <ac:picMkLst>
            <pc:docMk/>
            <pc:sldMk cId="1779001556" sldId="260"/>
            <ac:picMk id="5" creationId="{04820B74-9267-44B8-9726-AACFEECE7701}"/>
          </ac:picMkLst>
        </pc:picChg>
        <pc:picChg chg="add mod">
          <ac:chgData name="Duy Khánh Bùi" userId="f3c9ffd4a0a91be4" providerId="LiveId" clId="{74CE6684-3617-46C7-844D-5918761B184A}" dt="2020-03-11T10:23:17.730" v="399" actId="1076"/>
          <ac:picMkLst>
            <pc:docMk/>
            <pc:sldMk cId="1779001556" sldId="260"/>
            <ac:picMk id="8" creationId="{3A3DE4A7-2EDB-4A0B-AC9F-CC689BA0A53A}"/>
          </ac:picMkLst>
        </pc:picChg>
        <pc:picChg chg="add mod">
          <ac:chgData name="Duy Khánh Bùi" userId="f3c9ffd4a0a91be4" providerId="LiveId" clId="{74CE6684-3617-46C7-844D-5918761B184A}" dt="2020-03-11T10:18:37.426" v="375" actId="1076"/>
          <ac:picMkLst>
            <pc:docMk/>
            <pc:sldMk cId="1779001556" sldId="260"/>
            <ac:picMk id="10" creationId="{1A024577-C67E-4792-9D7B-E8E6FE85AE89}"/>
          </ac:picMkLst>
        </pc:picChg>
        <pc:picChg chg="add mod">
          <ac:chgData name="Duy Khánh Bùi" userId="f3c9ffd4a0a91be4" providerId="LiveId" clId="{74CE6684-3617-46C7-844D-5918761B184A}" dt="2020-03-11T10:21:20.746" v="384" actId="1076"/>
          <ac:picMkLst>
            <pc:docMk/>
            <pc:sldMk cId="1779001556" sldId="260"/>
            <ac:picMk id="11" creationId="{9F7D5260-6E9D-4908-A497-6CB97A8E6F17}"/>
          </ac:picMkLst>
        </pc:picChg>
        <pc:picChg chg="add mod">
          <ac:chgData name="Duy Khánh Bùi" userId="f3c9ffd4a0a91be4" providerId="LiveId" clId="{74CE6684-3617-46C7-844D-5918761B184A}" dt="2020-03-11T10:22:20.354" v="392" actId="1076"/>
          <ac:picMkLst>
            <pc:docMk/>
            <pc:sldMk cId="1779001556" sldId="260"/>
            <ac:picMk id="13" creationId="{F40581A0-E3D3-439C-88C7-687AE290587B}"/>
          </ac:picMkLst>
        </pc:picChg>
      </pc:sldChg>
      <pc:sldChg chg="addSp delSp modSp add">
        <pc:chgData name="Duy Khánh Bùi" userId="f3c9ffd4a0a91be4" providerId="LiveId" clId="{74CE6684-3617-46C7-844D-5918761B184A}" dt="2020-03-11T10:41:25.599" v="747" actId="20577"/>
        <pc:sldMkLst>
          <pc:docMk/>
          <pc:sldMk cId="3313642103" sldId="261"/>
        </pc:sldMkLst>
        <pc:spChg chg="add del mod">
          <ac:chgData name="Duy Khánh Bùi" userId="f3c9ffd4a0a91be4" providerId="LiveId" clId="{74CE6684-3617-46C7-844D-5918761B184A}" dt="2020-03-11T10:31:48.457" v="501"/>
          <ac:spMkLst>
            <pc:docMk/>
            <pc:sldMk cId="3313642103" sldId="261"/>
            <ac:spMk id="7" creationId="{D6EA8550-6112-4383-886C-C866B9502A7E}"/>
          </ac:spMkLst>
        </pc:spChg>
        <pc:spChg chg="add mod">
          <ac:chgData name="Duy Khánh Bùi" userId="f3c9ffd4a0a91be4" providerId="LiveId" clId="{74CE6684-3617-46C7-844D-5918761B184A}" dt="2020-03-11T10:32:53.666" v="509" actId="1076"/>
          <ac:spMkLst>
            <pc:docMk/>
            <pc:sldMk cId="3313642103" sldId="261"/>
            <ac:spMk id="9" creationId="{EC81754B-96B4-4204-B82E-FF5DFE0A26A8}"/>
          </ac:spMkLst>
        </pc:spChg>
        <pc:spChg chg="add mod">
          <ac:chgData name="Duy Khánh Bùi" userId="f3c9ffd4a0a91be4" providerId="LiveId" clId="{74CE6684-3617-46C7-844D-5918761B184A}" dt="2020-03-11T10:41:25.599" v="747" actId="20577"/>
          <ac:spMkLst>
            <pc:docMk/>
            <pc:sldMk cId="3313642103" sldId="261"/>
            <ac:spMk id="12" creationId="{6EFBCE86-5A1C-4967-975E-ABDE37645619}"/>
          </ac:spMkLst>
        </pc:spChg>
        <pc:picChg chg="add del mod">
          <ac:chgData name="Duy Khánh Bùi" userId="f3c9ffd4a0a91be4" providerId="LiveId" clId="{74CE6684-3617-46C7-844D-5918761B184A}" dt="2020-03-11T10:30:18.056" v="481"/>
          <ac:picMkLst>
            <pc:docMk/>
            <pc:sldMk cId="3313642103" sldId="261"/>
            <ac:picMk id="6" creationId="{471365D3-740D-4E3B-92E4-797273AF20AB}"/>
          </ac:picMkLst>
        </pc:picChg>
        <pc:picChg chg="add mod">
          <ac:chgData name="Duy Khánh Bùi" userId="f3c9ffd4a0a91be4" providerId="LiveId" clId="{74CE6684-3617-46C7-844D-5918761B184A}" dt="2020-03-11T10:32:51.497" v="508" actId="1076"/>
          <ac:picMkLst>
            <pc:docMk/>
            <pc:sldMk cId="3313642103" sldId="261"/>
            <ac:picMk id="8" creationId="{2ABEE841-2017-4BAA-A92A-124BEE7397AE}"/>
          </ac:picMkLst>
        </pc:picChg>
        <pc:picChg chg="add mod">
          <ac:chgData name="Duy Khánh Bùi" userId="f3c9ffd4a0a91be4" providerId="LiveId" clId="{74CE6684-3617-46C7-844D-5918761B184A}" dt="2020-03-11T10:32:49.746" v="507" actId="1076"/>
          <ac:picMkLst>
            <pc:docMk/>
            <pc:sldMk cId="3313642103" sldId="261"/>
            <ac:picMk id="11" creationId="{3939EF3C-A706-47C6-9D67-2FF45566E448}"/>
          </ac:picMkLst>
        </pc:picChg>
      </pc:sldChg>
      <pc:sldChg chg="addSp delSp modSp add modAnim">
        <pc:chgData name="Duy Khánh Bùi" userId="f3c9ffd4a0a91be4" providerId="LiveId" clId="{74CE6684-3617-46C7-844D-5918761B184A}" dt="2020-04-22T06:38:22.062" v="2902" actId="20577"/>
        <pc:sldMkLst>
          <pc:docMk/>
          <pc:sldMk cId="185497414" sldId="262"/>
        </pc:sldMkLst>
        <pc:spChg chg="add mod">
          <ac:chgData name="Duy Khánh Bùi" userId="f3c9ffd4a0a91be4" providerId="LiveId" clId="{74CE6684-3617-46C7-844D-5918761B184A}" dt="2020-03-11T10:43:43.809" v="784" actId="1076"/>
          <ac:spMkLst>
            <pc:docMk/>
            <pc:sldMk cId="185497414" sldId="262"/>
            <ac:spMk id="7" creationId="{F3773241-5E2F-4B01-B471-870987FEE796}"/>
          </ac:spMkLst>
        </pc:spChg>
        <pc:spChg chg="add del mod">
          <ac:chgData name="Duy Khánh Bùi" userId="f3c9ffd4a0a91be4" providerId="LiveId" clId="{74CE6684-3617-46C7-844D-5918761B184A}" dt="2020-03-11T10:39:25.994" v="727"/>
          <ac:spMkLst>
            <pc:docMk/>
            <pc:sldMk cId="185497414" sldId="262"/>
            <ac:spMk id="8" creationId="{7E25B3C0-5F63-4B35-985A-71F8795AAA01}"/>
          </ac:spMkLst>
        </pc:spChg>
        <pc:spChg chg="add mod">
          <ac:chgData name="Duy Khánh Bùi" userId="f3c9ffd4a0a91be4" providerId="LiveId" clId="{74CE6684-3617-46C7-844D-5918761B184A}" dt="2020-04-22T06:38:22.062" v="2902" actId="20577"/>
          <ac:spMkLst>
            <pc:docMk/>
            <pc:sldMk cId="185497414" sldId="262"/>
            <ac:spMk id="9" creationId="{00051264-B281-4D4B-8B90-A43A509C3769}"/>
          </ac:spMkLst>
        </pc:spChg>
        <pc:spChg chg="add mod">
          <ac:chgData name="Duy Khánh Bùi" userId="f3c9ffd4a0a91be4" providerId="LiveId" clId="{74CE6684-3617-46C7-844D-5918761B184A}" dt="2020-03-11T10:43:56.354" v="786" actId="1076"/>
          <ac:spMkLst>
            <pc:docMk/>
            <pc:sldMk cId="185497414" sldId="262"/>
            <ac:spMk id="11" creationId="{CAED7FE0-977F-4EC0-845B-D6928F969098}"/>
          </ac:spMkLst>
        </pc:spChg>
        <pc:picChg chg="add mod">
          <ac:chgData name="Duy Khánh Bùi" userId="f3c9ffd4a0a91be4" providerId="LiveId" clId="{74CE6684-3617-46C7-844D-5918761B184A}" dt="2020-03-11T10:40:46.081" v="738" actId="14100"/>
          <ac:picMkLst>
            <pc:docMk/>
            <pc:sldMk cId="185497414" sldId="262"/>
            <ac:picMk id="6" creationId="{68C7E93C-92B2-4E76-9ADC-61E5D074128A}"/>
          </ac:picMkLst>
        </pc:picChg>
        <pc:picChg chg="add">
          <ac:chgData name="Duy Khánh Bùi" userId="f3c9ffd4a0a91be4" providerId="LiveId" clId="{74CE6684-3617-46C7-844D-5918761B184A}" dt="2020-03-11T10:41:48.831" v="748"/>
          <ac:picMkLst>
            <pc:docMk/>
            <pc:sldMk cId="185497414" sldId="262"/>
            <ac:picMk id="10" creationId="{104CBC41-E4F8-4E8B-8752-3D4C45B9F003}"/>
          </ac:picMkLst>
        </pc:picChg>
      </pc:sldChg>
      <pc:sldChg chg="add del">
        <pc:chgData name="Duy Khánh Bùi" userId="f3c9ffd4a0a91be4" providerId="LiveId" clId="{74CE6684-3617-46C7-844D-5918761B184A}" dt="2020-03-11T10:35:53.115" v="570" actId="2696"/>
        <pc:sldMkLst>
          <pc:docMk/>
          <pc:sldMk cId="2522298810" sldId="262"/>
        </pc:sldMkLst>
      </pc:sldChg>
      <pc:sldChg chg="addSp delSp modSp add">
        <pc:chgData name="Duy Khánh Bùi" userId="f3c9ffd4a0a91be4" providerId="LiveId" clId="{74CE6684-3617-46C7-844D-5918761B184A}" dt="2020-03-11T11:02:22.088" v="925" actId="1076"/>
        <pc:sldMkLst>
          <pc:docMk/>
          <pc:sldMk cId="536363557" sldId="263"/>
        </pc:sldMkLst>
        <pc:spChg chg="add mod">
          <ac:chgData name="Duy Khánh Bùi" userId="f3c9ffd4a0a91be4" providerId="LiveId" clId="{74CE6684-3617-46C7-844D-5918761B184A}" dt="2020-03-11T10:45:30.209" v="842" actId="20577"/>
          <ac:spMkLst>
            <pc:docMk/>
            <pc:sldMk cId="536363557" sldId="263"/>
            <ac:spMk id="6" creationId="{A89031F7-2BF0-4844-8D42-3E04AF3BB829}"/>
          </ac:spMkLst>
        </pc:spChg>
        <pc:spChg chg="add del mod">
          <ac:chgData name="Duy Khánh Bùi" userId="f3c9ffd4a0a91be4" providerId="LiveId" clId="{74CE6684-3617-46C7-844D-5918761B184A}" dt="2020-03-11T10:54:50.290" v="871"/>
          <ac:spMkLst>
            <pc:docMk/>
            <pc:sldMk cId="536363557" sldId="263"/>
            <ac:spMk id="12" creationId="{EB278E84-6020-49F9-850E-705740080EF2}"/>
          </ac:spMkLst>
        </pc:spChg>
        <pc:spChg chg="add mod">
          <ac:chgData name="Duy Khánh Bùi" userId="f3c9ffd4a0a91be4" providerId="LiveId" clId="{74CE6684-3617-46C7-844D-5918761B184A}" dt="2020-03-11T10:57:11.120" v="882" actId="1076"/>
          <ac:spMkLst>
            <pc:docMk/>
            <pc:sldMk cId="536363557" sldId="263"/>
            <ac:spMk id="14" creationId="{49518133-B2EB-4AD5-A55F-16D26535AD73}"/>
          </ac:spMkLst>
        </pc:spChg>
        <pc:spChg chg="add mod">
          <ac:chgData name="Duy Khánh Bùi" userId="f3c9ffd4a0a91be4" providerId="LiveId" clId="{74CE6684-3617-46C7-844D-5918761B184A}" dt="2020-03-11T10:58:12.249" v="909" actId="1076"/>
          <ac:spMkLst>
            <pc:docMk/>
            <pc:sldMk cId="536363557" sldId="263"/>
            <ac:spMk id="15" creationId="{64403AFF-2936-4AE8-82ED-86B294BD09A8}"/>
          </ac:spMkLst>
        </pc:spChg>
        <pc:spChg chg="add del mod">
          <ac:chgData name="Duy Khánh Bùi" userId="f3c9ffd4a0a91be4" providerId="LiveId" clId="{74CE6684-3617-46C7-844D-5918761B184A}" dt="2020-03-11T11:01:10.778" v="916"/>
          <ac:spMkLst>
            <pc:docMk/>
            <pc:sldMk cId="536363557" sldId="263"/>
            <ac:spMk id="16" creationId="{1FFC797F-C694-4A8C-8BA4-B2B7106FD70C}"/>
          </ac:spMkLst>
        </pc:spChg>
        <pc:graphicFrameChg chg="add del mod">
          <ac:chgData name="Duy Khánh Bùi" userId="f3c9ffd4a0a91be4" providerId="LiveId" clId="{74CE6684-3617-46C7-844D-5918761B184A}" dt="2020-03-11T10:46:46.624" v="844"/>
          <ac:graphicFrameMkLst>
            <pc:docMk/>
            <pc:sldMk cId="536363557" sldId="263"/>
            <ac:graphicFrameMk id="7" creationId="{2552A3DC-AFE5-4124-B212-F9D2825925E2}"/>
          </ac:graphicFrameMkLst>
        </pc:graphicFrameChg>
        <pc:picChg chg="add mod">
          <ac:chgData name="Duy Khánh Bùi" userId="f3c9ffd4a0a91be4" providerId="LiveId" clId="{74CE6684-3617-46C7-844D-5918761B184A}" dt="2020-03-11T11:02:22.088" v="925" actId="1076"/>
          <ac:picMkLst>
            <pc:docMk/>
            <pc:sldMk cId="536363557" sldId="263"/>
            <ac:picMk id="5" creationId="{867CDA54-91FC-4385-8CBF-CE5D38380EE7}"/>
          </ac:picMkLst>
        </pc:picChg>
        <pc:picChg chg="add mod">
          <ac:chgData name="Duy Khánh Bùi" userId="f3c9ffd4a0a91be4" providerId="LiveId" clId="{74CE6684-3617-46C7-844D-5918761B184A}" dt="2020-03-11T10:58:15.249" v="910" actId="1076"/>
          <ac:picMkLst>
            <pc:docMk/>
            <pc:sldMk cId="536363557" sldId="263"/>
            <ac:picMk id="9" creationId="{BF945087-F975-4578-BFFC-5688F8058A2D}"/>
          </ac:picMkLst>
        </pc:picChg>
        <pc:picChg chg="add del mod">
          <ac:chgData name="Duy Khánh Bùi" userId="f3c9ffd4a0a91be4" providerId="LiveId" clId="{74CE6684-3617-46C7-844D-5918761B184A}" dt="2020-03-11T10:54:06.498" v="865"/>
          <ac:picMkLst>
            <pc:docMk/>
            <pc:sldMk cId="536363557" sldId="263"/>
            <ac:picMk id="11" creationId="{37841295-5808-4360-8233-5C45F2D7B558}"/>
          </ac:picMkLst>
        </pc:picChg>
        <pc:picChg chg="add del mod">
          <ac:chgData name="Duy Khánh Bùi" userId="f3c9ffd4a0a91be4" providerId="LiveId" clId="{74CE6684-3617-46C7-844D-5918761B184A}" dt="2020-03-11T11:01:12.538" v="917"/>
          <ac:picMkLst>
            <pc:docMk/>
            <pc:sldMk cId="536363557" sldId="263"/>
            <ac:picMk id="13" creationId="{F5886AC8-4364-41B9-A7AA-0204C38C609D}"/>
          </ac:picMkLst>
        </pc:picChg>
        <pc:picChg chg="add mod">
          <ac:chgData name="Duy Khánh Bùi" userId="f3c9ffd4a0a91be4" providerId="LiveId" clId="{74CE6684-3617-46C7-844D-5918761B184A}" dt="2020-03-11T11:01:37.320" v="922" actId="1076"/>
          <ac:picMkLst>
            <pc:docMk/>
            <pc:sldMk cId="536363557" sldId="263"/>
            <ac:picMk id="18" creationId="{A0DFBE18-3EB0-4036-9241-8E366A38D06A}"/>
          </ac:picMkLst>
        </pc:picChg>
      </pc:sldChg>
      <pc:sldChg chg="addSp delSp modSp add">
        <pc:chgData name="Duy Khánh Bùi" userId="f3c9ffd4a0a91be4" providerId="LiveId" clId="{74CE6684-3617-46C7-844D-5918761B184A}" dt="2020-03-11T11:05:54.496" v="1018" actId="1076"/>
        <pc:sldMkLst>
          <pc:docMk/>
          <pc:sldMk cId="1558752294" sldId="264"/>
        </pc:sldMkLst>
        <pc:spChg chg="add del">
          <ac:chgData name="Duy Khánh Bùi" userId="f3c9ffd4a0a91be4" providerId="LiveId" clId="{74CE6684-3617-46C7-844D-5918761B184A}" dt="2020-03-11T11:02:35.051" v="927"/>
          <ac:spMkLst>
            <pc:docMk/>
            <pc:sldMk cId="1558752294" sldId="264"/>
            <ac:spMk id="5" creationId="{92A1F676-EF54-4DDC-8680-963399CA0EF6}"/>
          </ac:spMkLst>
        </pc:spChg>
        <pc:spChg chg="add">
          <ac:chgData name="Duy Khánh Bùi" userId="f3c9ffd4a0a91be4" providerId="LiveId" clId="{74CE6684-3617-46C7-844D-5918761B184A}" dt="2020-03-11T11:02:58.315" v="928"/>
          <ac:spMkLst>
            <pc:docMk/>
            <pc:sldMk cId="1558752294" sldId="264"/>
            <ac:spMk id="7" creationId="{CBE15070-5BFF-4450-A9AF-7DA1D0E253F1}"/>
          </ac:spMkLst>
        </pc:spChg>
        <pc:spChg chg="add del mod">
          <ac:chgData name="Duy Khánh Bùi" userId="f3c9ffd4a0a91be4" providerId="LiveId" clId="{74CE6684-3617-46C7-844D-5918761B184A}" dt="2020-03-11T11:03:05.691" v="931"/>
          <ac:spMkLst>
            <pc:docMk/>
            <pc:sldMk cId="1558752294" sldId="264"/>
            <ac:spMk id="8" creationId="{8FC324E6-5E98-4ADB-A4D7-13CA8F15FDB5}"/>
          </ac:spMkLst>
        </pc:spChg>
        <pc:spChg chg="add mod">
          <ac:chgData name="Duy Khánh Bùi" userId="f3c9ffd4a0a91be4" providerId="LiveId" clId="{74CE6684-3617-46C7-844D-5918761B184A}" dt="2020-03-11T11:05:54.496" v="1018" actId="1076"/>
          <ac:spMkLst>
            <pc:docMk/>
            <pc:sldMk cId="1558752294" sldId="264"/>
            <ac:spMk id="9" creationId="{2B2B1643-2596-4AE6-A1C4-06C138D710ED}"/>
          </ac:spMkLst>
        </pc:spChg>
        <pc:picChg chg="add">
          <ac:chgData name="Duy Khánh Bùi" userId="f3c9ffd4a0a91be4" providerId="LiveId" clId="{74CE6684-3617-46C7-844D-5918761B184A}" dt="2020-03-11T11:02:58.315" v="928"/>
          <ac:picMkLst>
            <pc:docMk/>
            <pc:sldMk cId="1558752294" sldId="264"/>
            <ac:picMk id="6" creationId="{0217C790-6771-484F-86F2-1E9B9BD88BAA}"/>
          </ac:picMkLst>
        </pc:picChg>
        <pc:picChg chg="add mod">
          <ac:chgData name="Duy Khánh Bùi" userId="f3c9ffd4a0a91be4" providerId="LiveId" clId="{74CE6684-3617-46C7-844D-5918761B184A}" dt="2020-03-11T11:04:37.696" v="1013" actId="1076"/>
          <ac:picMkLst>
            <pc:docMk/>
            <pc:sldMk cId="1558752294" sldId="264"/>
            <ac:picMk id="11" creationId="{F81C1409-F08E-4690-B9F9-297CA06F29D1}"/>
          </ac:picMkLst>
        </pc:picChg>
      </pc:sldChg>
      <pc:sldChg chg="addSp delSp modSp add">
        <pc:chgData name="Duy Khánh Bùi" userId="f3c9ffd4a0a91be4" providerId="LiveId" clId="{74CE6684-3617-46C7-844D-5918761B184A}" dt="2020-03-11T11:13:28.599" v="1096" actId="1076"/>
        <pc:sldMkLst>
          <pc:docMk/>
          <pc:sldMk cId="2368600179" sldId="265"/>
        </pc:sldMkLst>
        <pc:spChg chg="add del">
          <ac:chgData name="Duy Khánh Bùi" userId="f3c9ffd4a0a91be4" providerId="LiveId" clId="{74CE6684-3617-46C7-844D-5918761B184A}" dt="2020-03-11T11:06:12.853" v="1020"/>
          <ac:spMkLst>
            <pc:docMk/>
            <pc:sldMk cId="2368600179" sldId="265"/>
            <ac:spMk id="6" creationId="{559B063C-97A4-49F6-BAD4-99DE4A473065}"/>
          </ac:spMkLst>
        </pc:spChg>
        <pc:spChg chg="add">
          <ac:chgData name="Duy Khánh Bùi" userId="f3c9ffd4a0a91be4" providerId="LiveId" clId="{74CE6684-3617-46C7-844D-5918761B184A}" dt="2020-03-11T11:06:26.450" v="1022"/>
          <ac:spMkLst>
            <pc:docMk/>
            <pc:sldMk cId="2368600179" sldId="265"/>
            <ac:spMk id="8" creationId="{0AF31C10-7498-45C6-B91F-E1B2E0847BC8}"/>
          </ac:spMkLst>
        </pc:spChg>
        <pc:spChg chg="add del mod">
          <ac:chgData name="Duy Khánh Bùi" userId="f3c9ffd4a0a91be4" providerId="LiveId" clId="{74CE6684-3617-46C7-844D-5918761B184A}" dt="2020-03-11T11:11:22.104" v="1089" actId="20577"/>
          <ac:spMkLst>
            <pc:docMk/>
            <pc:sldMk cId="2368600179" sldId="265"/>
            <ac:spMk id="9" creationId="{76E6FDAC-62AD-45DD-B320-B47B95E56B1E}"/>
          </ac:spMkLst>
        </pc:spChg>
        <pc:picChg chg="add del">
          <ac:chgData name="Duy Khánh Bùi" userId="f3c9ffd4a0a91be4" providerId="LiveId" clId="{74CE6684-3617-46C7-844D-5918761B184A}" dt="2020-03-11T11:06:12.853" v="1020"/>
          <ac:picMkLst>
            <pc:docMk/>
            <pc:sldMk cId="2368600179" sldId="265"/>
            <ac:picMk id="5" creationId="{1CF8BD5D-D432-4CFD-9835-9A6B0E2E82EB}"/>
          </ac:picMkLst>
        </pc:picChg>
        <pc:picChg chg="add">
          <ac:chgData name="Duy Khánh Bùi" userId="f3c9ffd4a0a91be4" providerId="LiveId" clId="{74CE6684-3617-46C7-844D-5918761B184A}" dt="2020-03-11T11:06:26.450" v="1022"/>
          <ac:picMkLst>
            <pc:docMk/>
            <pc:sldMk cId="2368600179" sldId="265"/>
            <ac:picMk id="7" creationId="{B7119C4B-218A-45CB-BFE5-C1C6C289A06C}"/>
          </ac:picMkLst>
        </pc:picChg>
        <pc:picChg chg="add mod">
          <ac:chgData name="Duy Khánh Bùi" userId="f3c9ffd4a0a91be4" providerId="LiveId" clId="{74CE6684-3617-46C7-844D-5918761B184A}" dt="2020-03-11T11:13:28.599" v="1096" actId="1076"/>
          <ac:picMkLst>
            <pc:docMk/>
            <pc:sldMk cId="2368600179" sldId="265"/>
            <ac:picMk id="11" creationId="{B0566A56-3D38-44F7-AAA1-1D8CB701D303}"/>
          </ac:picMkLst>
        </pc:picChg>
      </pc:sldChg>
      <pc:sldChg chg="addSp delSp modSp add">
        <pc:chgData name="Duy Khánh Bùi" userId="f3c9ffd4a0a91be4" providerId="LiveId" clId="{74CE6684-3617-46C7-844D-5918761B184A}" dt="2020-03-11T11:09:01.384" v="1061" actId="1076"/>
        <pc:sldMkLst>
          <pc:docMk/>
          <pc:sldMk cId="3832786936" sldId="266"/>
        </pc:sldMkLst>
        <pc:spChg chg="add del">
          <ac:chgData name="Duy Khánh Bùi" userId="f3c9ffd4a0a91be4" providerId="LiveId" clId="{74CE6684-3617-46C7-844D-5918761B184A}" dt="2020-03-11T11:06:06.684" v="1019"/>
          <ac:spMkLst>
            <pc:docMk/>
            <pc:sldMk cId="3832786936" sldId="266"/>
            <ac:spMk id="6" creationId="{A9D7B71B-F7F9-430B-91AE-CD6428C5833F}"/>
          </ac:spMkLst>
        </pc:spChg>
        <pc:spChg chg="add">
          <ac:chgData name="Duy Khánh Bùi" userId="f3c9ffd4a0a91be4" providerId="LiveId" clId="{74CE6684-3617-46C7-844D-5918761B184A}" dt="2020-03-11T11:06:24.026" v="1021"/>
          <ac:spMkLst>
            <pc:docMk/>
            <pc:sldMk cId="3832786936" sldId="266"/>
            <ac:spMk id="8" creationId="{D68FEF24-5061-406D-A3C6-EB25DD99CE4D}"/>
          </ac:spMkLst>
        </pc:spChg>
        <pc:spChg chg="add del mod">
          <ac:chgData name="Duy Khánh Bùi" userId="f3c9ffd4a0a91be4" providerId="LiveId" clId="{74CE6684-3617-46C7-844D-5918761B184A}" dt="2020-03-11T11:06:56.742" v="1055" actId="20577"/>
          <ac:spMkLst>
            <pc:docMk/>
            <pc:sldMk cId="3832786936" sldId="266"/>
            <ac:spMk id="9" creationId="{64995464-4431-4574-B959-9D4909C9B417}"/>
          </ac:spMkLst>
        </pc:spChg>
        <pc:picChg chg="add del">
          <ac:chgData name="Duy Khánh Bùi" userId="f3c9ffd4a0a91be4" providerId="LiveId" clId="{74CE6684-3617-46C7-844D-5918761B184A}" dt="2020-03-11T11:06:06.684" v="1019"/>
          <ac:picMkLst>
            <pc:docMk/>
            <pc:sldMk cId="3832786936" sldId="266"/>
            <ac:picMk id="5" creationId="{B82D1C5D-1169-4DB1-9F92-6389B36082FE}"/>
          </ac:picMkLst>
        </pc:picChg>
        <pc:picChg chg="add">
          <ac:chgData name="Duy Khánh Bùi" userId="f3c9ffd4a0a91be4" providerId="LiveId" clId="{74CE6684-3617-46C7-844D-5918761B184A}" dt="2020-03-11T11:06:24.026" v="1021"/>
          <ac:picMkLst>
            <pc:docMk/>
            <pc:sldMk cId="3832786936" sldId="266"/>
            <ac:picMk id="7" creationId="{DFEB6054-7A7D-48E5-BA93-1474916A5671}"/>
          </ac:picMkLst>
        </pc:picChg>
        <pc:picChg chg="add mod">
          <ac:chgData name="Duy Khánh Bùi" userId="f3c9ffd4a0a91be4" providerId="LiveId" clId="{74CE6684-3617-46C7-844D-5918761B184A}" dt="2020-03-11T11:09:01.384" v="1061" actId="1076"/>
          <ac:picMkLst>
            <pc:docMk/>
            <pc:sldMk cId="3832786936" sldId="266"/>
            <ac:picMk id="11" creationId="{196E384B-6CBF-49C9-8ABE-524051BA2DD3}"/>
          </ac:picMkLst>
        </pc:picChg>
      </pc:sldChg>
      <pc:sldChg chg="addSp delSp modSp add modAnim">
        <pc:chgData name="Duy Khánh Bùi" userId="f3c9ffd4a0a91be4" providerId="LiveId" clId="{74CE6684-3617-46C7-844D-5918761B184A}" dt="2020-03-12T00:22:03" v="2877"/>
        <pc:sldMkLst>
          <pc:docMk/>
          <pc:sldMk cId="2095567790" sldId="267"/>
        </pc:sldMkLst>
        <pc:spChg chg="add mod">
          <ac:chgData name="Duy Khánh Bùi" userId="f3c9ffd4a0a91be4" providerId="LiveId" clId="{74CE6684-3617-46C7-844D-5918761B184A}" dt="2020-03-11T12:24:06.195" v="1149" actId="14100"/>
          <ac:spMkLst>
            <pc:docMk/>
            <pc:sldMk cId="2095567790" sldId="267"/>
            <ac:spMk id="5" creationId="{403CFD76-97BB-4849-91E9-2B304EF4D97C}"/>
          </ac:spMkLst>
        </pc:spChg>
        <pc:spChg chg="add mod">
          <ac:chgData name="Duy Khánh Bùi" userId="f3c9ffd4a0a91be4" providerId="LiveId" clId="{74CE6684-3617-46C7-844D-5918761B184A}" dt="2020-03-12T00:20:28.008" v="2848" actId="1076"/>
          <ac:spMkLst>
            <pc:docMk/>
            <pc:sldMk cId="2095567790" sldId="267"/>
            <ac:spMk id="6" creationId="{06326658-A547-47CB-8D4E-39D9AC4A924E}"/>
          </ac:spMkLst>
        </pc:spChg>
        <pc:spChg chg="add del mod">
          <ac:chgData name="Duy Khánh Bùi" userId="f3c9ffd4a0a91be4" providerId="LiveId" clId="{74CE6684-3617-46C7-844D-5918761B184A}" dt="2020-03-11T12:24:49.146" v="1151" actId="11529"/>
          <ac:spMkLst>
            <pc:docMk/>
            <pc:sldMk cId="2095567790" sldId="267"/>
            <ac:spMk id="8" creationId="{0590034D-6A81-4C02-BB55-2A3144F43822}"/>
          </ac:spMkLst>
        </pc:spChg>
        <pc:spChg chg="add mod">
          <ac:chgData name="Duy Khánh Bùi" userId="f3c9ffd4a0a91be4" providerId="LiveId" clId="{74CE6684-3617-46C7-844D-5918761B184A}" dt="2020-03-12T00:21:01.782" v="2875" actId="20577"/>
          <ac:spMkLst>
            <pc:docMk/>
            <pc:sldMk cId="2095567790" sldId="267"/>
            <ac:spMk id="9" creationId="{CC42FD27-45D3-4C59-9612-7E8F8B1C4DBE}"/>
          </ac:spMkLst>
        </pc:spChg>
        <pc:picChg chg="add mod">
          <ac:chgData name="Duy Khánh Bùi" userId="f3c9ffd4a0a91be4" providerId="LiveId" clId="{74CE6684-3617-46C7-844D-5918761B184A}" dt="2020-03-11T12:23:35.071" v="1108" actId="1076"/>
          <ac:picMkLst>
            <pc:docMk/>
            <pc:sldMk cId="2095567790" sldId="267"/>
            <ac:picMk id="7" creationId="{FF09662B-2030-443B-8E24-39A52923347B}"/>
          </ac:picMkLst>
        </pc:picChg>
        <pc:picChg chg="add mod">
          <ac:chgData name="Duy Khánh Bùi" userId="f3c9ffd4a0a91be4" providerId="LiveId" clId="{74CE6684-3617-46C7-844D-5918761B184A}" dt="2020-03-12T00:20:44.572" v="2852" actId="1076"/>
          <ac:picMkLst>
            <pc:docMk/>
            <pc:sldMk cId="2095567790" sldId="267"/>
            <ac:picMk id="10" creationId="{01C2A7CF-5081-4B8C-9385-3C8566C23B9A}"/>
          </ac:picMkLst>
        </pc:picChg>
      </pc:sldChg>
      <pc:sldChg chg="addSp modSp add modAnim">
        <pc:chgData name="Duy Khánh Bùi" userId="f3c9ffd4a0a91be4" providerId="LiveId" clId="{74CE6684-3617-46C7-844D-5918761B184A}" dt="2020-03-11T14:13:16.938" v="1374" actId="1076"/>
        <pc:sldMkLst>
          <pc:docMk/>
          <pc:sldMk cId="2171370821" sldId="268"/>
        </pc:sldMkLst>
        <pc:spChg chg="add mod">
          <ac:chgData name="Duy Khánh Bùi" userId="f3c9ffd4a0a91be4" providerId="LiveId" clId="{74CE6684-3617-46C7-844D-5918761B184A}" dt="2020-03-11T14:13:16.938" v="1374" actId="1076"/>
          <ac:spMkLst>
            <pc:docMk/>
            <pc:sldMk cId="2171370821" sldId="268"/>
            <ac:spMk id="5" creationId="{E5DFEAED-2035-4499-978B-8EFE28CAAD2D}"/>
          </ac:spMkLst>
        </pc:spChg>
        <pc:spChg chg="add mod">
          <ac:chgData name="Duy Khánh Bùi" userId="f3c9ffd4a0a91be4" providerId="LiveId" clId="{74CE6684-3617-46C7-844D-5918761B184A}" dt="2020-03-11T14:07:38.909" v="1358" actId="1076"/>
          <ac:spMkLst>
            <pc:docMk/>
            <pc:sldMk cId="2171370821" sldId="268"/>
            <ac:spMk id="10" creationId="{B40C952D-4373-48C2-A584-DEA9A6221BC1}"/>
          </ac:spMkLst>
        </pc:spChg>
        <pc:spChg chg="add mod">
          <ac:chgData name="Duy Khánh Bùi" userId="f3c9ffd4a0a91be4" providerId="LiveId" clId="{74CE6684-3617-46C7-844D-5918761B184A}" dt="2020-03-11T14:07:38.909" v="1358" actId="1076"/>
          <ac:spMkLst>
            <pc:docMk/>
            <pc:sldMk cId="2171370821" sldId="268"/>
            <ac:spMk id="11" creationId="{690EC808-27AE-461C-955E-82DBFC2FAAD4}"/>
          </ac:spMkLst>
        </pc:spChg>
        <pc:spChg chg="add mod">
          <ac:chgData name="Duy Khánh Bùi" userId="f3c9ffd4a0a91be4" providerId="LiveId" clId="{74CE6684-3617-46C7-844D-5918761B184A}" dt="2020-03-11T14:08:12.756" v="1363" actId="1076"/>
          <ac:spMkLst>
            <pc:docMk/>
            <pc:sldMk cId="2171370821" sldId="268"/>
            <ac:spMk id="12" creationId="{84A043FE-8F18-48AF-B82D-9A91B51FAFCA}"/>
          </ac:spMkLst>
        </pc:spChg>
        <pc:spChg chg="add mod">
          <ac:chgData name="Duy Khánh Bùi" userId="f3c9ffd4a0a91be4" providerId="LiveId" clId="{74CE6684-3617-46C7-844D-5918761B184A}" dt="2020-03-11T14:09:01.189" v="1370" actId="122"/>
          <ac:spMkLst>
            <pc:docMk/>
            <pc:sldMk cId="2171370821" sldId="268"/>
            <ac:spMk id="13" creationId="{CC1E4341-2A52-4ECE-A97E-A547FE9523B4}"/>
          </ac:spMkLst>
        </pc:spChg>
        <pc:picChg chg="add mod">
          <ac:chgData name="Duy Khánh Bùi" userId="f3c9ffd4a0a91be4" providerId="LiveId" clId="{74CE6684-3617-46C7-844D-5918761B184A}" dt="2020-03-11T14:07:38.909" v="1358" actId="1076"/>
          <ac:picMkLst>
            <pc:docMk/>
            <pc:sldMk cId="2171370821" sldId="268"/>
            <ac:picMk id="7" creationId="{2CFAB166-FC52-4143-8751-09A858301090}"/>
          </ac:picMkLst>
        </pc:picChg>
        <pc:picChg chg="add mod">
          <ac:chgData name="Duy Khánh Bùi" userId="f3c9ffd4a0a91be4" providerId="LiveId" clId="{74CE6684-3617-46C7-844D-5918761B184A}" dt="2020-03-11T14:07:38.909" v="1358" actId="1076"/>
          <ac:picMkLst>
            <pc:docMk/>
            <pc:sldMk cId="2171370821" sldId="268"/>
            <ac:picMk id="9" creationId="{C3CFA355-9384-499A-A9A0-167801FB7BC2}"/>
          </ac:picMkLst>
        </pc:picChg>
      </pc:sldChg>
      <pc:sldChg chg="addSp modSp add modAnim">
        <pc:chgData name="Duy Khánh Bùi" userId="f3c9ffd4a0a91be4" providerId="LiveId" clId="{74CE6684-3617-46C7-844D-5918761B184A}" dt="2020-03-12T00:23:21.150" v="2879"/>
        <pc:sldMkLst>
          <pc:docMk/>
          <pc:sldMk cId="1772892655" sldId="269"/>
        </pc:sldMkLst>
        <pc:spChg chg="add mod">
          <ac:chgData name="Duy Khánh Bùi" userId="f3c9ffd4a0a91be4" providerId="LiveId" clId="{74CE6684-3617-46C7-844D-5918761B184A}" dt="2020-03-11T14:14:25.617" v="1458" actId="14100"/>
          <ac:spMkLst>
            <pc:docMk/>
            <pc:sldMk cId="1772892655" sldId="269"/>
            <ac:spMk id="5" creationId="{88F18CCE-C9A3-4BA9-B986-BFA934574BAA}"/>
          </ac:spMkLst>
        </pc:spChg>
        <pc:spChg chg="add mod">
          <ac:chgData name="Duy Khánh Bùi" userId="f3c9ffd4a0a91be4" providerId="LiveId" clId="{74CE6684-3617-46C7-844D-5918761B184A}" dt="2020-03-11T14:15:54.191" v="1469" actId="1076"/>
          <ac:spMkLst>
            <pc:docMk/>
            <pc:sldMk cId="1772892655" sldId="269"/>
            <ac:spMk id="6" creationId="{25F60371-EABB-4C37-96D0-2EA400E5E119}"/>
          </ac:spMkLst>
        </pc:spChg>
        <pc:spChg chg="add mod">
          <ac:chgData name="Duy Khánh Bùi" userId="f3c9ffd4a0a91be4" providerId="LiveId" clId="{74CE6684-3617-46C7-844D-5918761B184A}" dt="2020-03-11T14:16:32.814" v="1476" actId="1076"/>
          <ac:spMkLst>
            <pc:docMk/>
            <pc:sldMk cId="1772892655" sldId="269"/>
            <ac:spMk id="7" creationId="{45D322C8-FB5A-4351-BFA6-F2BBB141954E}"/>
          </ac:spMkLst>
        </pc:spChg>
        <pc:spChg chg="add mod">
          <ac:chgData name="Duy Khánh Bùi" userId="f3c9ffd4a0a91be4" providerId="LiveId" clId="{74CE6684-3617-46C7-844D-5918761B184A}" dt="2020-03-11T14:17:23.041" v="1485" actId="20577"/>
          <ac:spMkLst>
            <pc:docMk/>
            <pc:sldMk cId="1772892655" sldId="269"/>
            <ac:spMk id="8" creationId="{CFD221C8-315B-44EE-8521-251FB6C7883E}"/>
          </ac:spMkLst>
        </pc:spChg>
        <pc:spChg chg="add mod">
          <ac:chgData name="Duy Khánh Bùi" userId="f3c9ffd4a0a91be4" providerId="LiveId" clId="{74CE6684-3617-46C7-844D-5918761B184A}" dt="2020-03-11T14:18:16.620" v="1493" actId="1076"/>
          <ac:spMkLst>
            <pc:docMk/>
            <pc:sldMk cId="1772892655" sldId="269"/>
            <ac:spMk id="9" creationId="{352D714A-3995-4D2D-87C8-40B19B18FC81}"/>
          </ac:spMkLst>
        </pc:spChg>
        <pc:picChg chg="add mod">
          <ac:chgData name="Duy Khánh Bùi" userId="f3c9ffd4a0a91be4" providerId="LiveId" clId="{74CE6684-3617-46C7-844D-5918761B184A}" dt="2020-03-11T14:19:20.705" v="1499" actId="1076"/>
          <ac:picMkLst>
            <pc:docMk/>
            <pc:sldMk cId="1772892655" sldId="269"/>
            <ac:picMk id="11" creationId="{EDAF1E8B-440F-4F9D-A35B-76CC64B24A84}"/>
          </ac:picMkLst>
        </pc:picChg>
      </pc:sldChg>
      <pc:sldChg chg="addSp delSp modSp add">
        <pc:chgData name="Duy Khánh Bùi" userId="f3c9ffd4a0a91be4" providerId="LiveId" clId="{74CE6684-3617-46C7-844D-5918761B184A}" dt="2020-03-11T14:28:54.602" v="1729" actId="1076"/>
        <pc:sldMkLst>
          <pc:docMk/>
          <pc:sldMk cId="4128346435" sldId="270"/>
        </pc:sldMkLst>
        <pc:spChg chg="add del mod">
          <ac:chgData name="Duy Khánh Bùi" userId="f3c9ffd4a0a91be4" providerId="LiveId" clId="{74CE6684-3617-46C7-844D-5918761B184A}" dt="2020-03-11T14:21:22.561" v="1502"/>
          <ac:spMkLst>
            <pc:docMk/>
            <pc:sldMk cId="4128346435" sldId="270"/>
            <ac:spMk id="5" creationId="{7CC779CF-FC70-4A9A-934E-7F4185D66BF4}"/>
          </ac:spMkLst>
        </pc:spChg>
        <pc:spChg chg="add mod">
          <ac:chgData name="Duy Khánh Bùi" userId="f3c9ffd4a0a91be4" providerId="LiveId" clId="{74CE6684-3617-46C7-844D-5918761B184A}" dt="2020-03-11T14:28:54.602" v="1729" actId="1076"/>
          <ac:spMkLst>
            <pc:docMk/>
            <pc:sldMk cId="4128346435" sldId="270"/>
            <ac:spMk id="6" creationId="{7F4F76CD-F99C-49D7-8EC5-E2CD0409BD2F}"/>
          </ac:spMkLst>
        </pc:spChg>
        <pc:spChg chg="add mod">
          <ac:chgData name="Duy Khánh Bùi" userId="f3c9ffd4a0a91be4" providerId="LiveId" clId="{74CE6684-3617-46C7-844D-5918761B184A}" dt="2020-03-11T14:28:22.666" v="1725" actId="1076"/>
          <ac:spMkLst>
            <pc:docMk/>
            <pc:sldMk cId="4128346435" sldId="270"/>
            <ac:spMk id="7" creationId="{5C99229A-3159-4F4E-9981-9D06653FCB2F}"/>
          </ac:spMkLst>
        </pc:spChg>
        <pc:spChg chg="add mod">
          <ac:chgData name="Duy Khánh Bùi" userId="f3c9ffd4a0a91be4" providerId="LiveId" clId="{74CE6684-3617-46C7-844D-5918761B184A}" dt="2020-03-11T14:28:32.150" v="1726" actId="20577"/>
          <ac:spMkLst>
            <pc:docMk/>
            <pc:sldMk cId="4128346435" sldId="270"/>
            <ac:spMk id="8" creationId="{5B0FEB01-16DB-423B-89B1-42F81B5F07B6}"/>
          </ac:spMkLst>
        </pc:spChg>
        <pc:spChg chg="add del mod">
          <ac:chgData name="Duy Khánh Bùi" userId="f3c9ffd4a0a91be4" providerId="LiveId" clId="{74CE6684-3617-46C7-844D-5918761B184A}" dt="2020-03-11T14:28:12.648" v="1723" actId="1076"/>
          <ac:spMkLst>
            <pc:docMk/>
            <pc:sldMk cId="4128346435" sldId="270"/>
            <ac:spMk id="9" creationId="{9DF7C16B-FA71-4D56-803C-C12A37B54FA5}"/>
          </ac:spMkLst>
        </pc:spChg>
        <pc:spChg chg="add mod">
          <ac:chgData name="Duy Khánh Bùi" userId="f3c9ffd4a0a91be4" providerId="LiveId" clId="{74CE6684-3617-46C7-844D-5918761B184A}" dt="2020-03-11T14:28:17.416" v="1724" actId="1076"/>
          <ac:spMkLst>
            <pc:docMk/>
            <pc:sldMk cId="4128346435" sldId="270"/>
            <ac:spMk id="10" creationId="{059F8CAD-EDBF-4707-836F-C14BA6CDD6E4}"/>
          </ac:spMkLst>
        </pc:spChg>
      </pc:sldChg>
      <pc:sldChg chg="addSp modSp add modAnim">
        <pc:chgData name="Duy Khánh Bùi" userId="f3c9ffd4a0a91be4" providerId="LiveId" clId="{74CE6684-3617-46C7-844D-5918761B184A}" dt="2020-03-11T14:36:49.306" v="1911" actId="14100"/>
        <pc:sldMkLst>
          <pc:docMk/>
          <pc:sldMk cId="4132712513" sldId="271"/>
        </pc:sldMkLst>
        <pc:spChg chg="add mod">
          <ac:chgData name="Duy Khánh Bùi" userId="f3c9ffd4a0a91be4" providerId="LiveId" clId="{74CE6684-3617-46C7-844D-5918761B184A}" dt="2020-03-11T14:36:49.306" v="1911" actId="14100"/>
          <ac:spMkLst>
            <pc:docMk/>
            <pc:sldMk cId="4132712513" sldId="271"/>
            <ac:spMk id="5" creationId="{30E6BAB3-610F-4543-81FC-A93D4929404C}"/>
          </ac:spMkLst>
        </pc:spChg>
        <pc:spChg chg="add mod">
          <ac:chgData name="Duy Khánh Bùi" userId="f3c9ffd4a0a91be4" providerId="LiveId" clId="{74CE6684-3617-46C7-844D-5918761B184A}" dt="2020-03-11T14:32:33.020" v="1896" actId="255"/>
          <ac:spMkLst>
            <pc:docMk/>
            <pc:sldMk cId="4132712513" sldId="271"/>
            <ac:spMk id="6" creationId="{CA873679-DE31-4F89-ABDA-1FA601EF2682}"/>
          </ac:spMkLst>
        </pc:spChg>
        <pc:spChg chg="add mod">
          <ac:chgData name="Duy Khánh Bùi" userId="f3c9ffd4a0a91be4" providerId="LiveId" clId="{74CE6684-3617-46C7-844D-5918761B184A}" dt="2020-03-11T14:32:45.736" v="1899" actId="20577"/>
          <ac:spMkLst>
            <pc:docMk/>
            <pc:sldMk cId="4132712513" sldId="271"/>
            <ac:spMk id="7" creationId="{314C7AB0-67B4-4E68-8E16-7BB7E731D0BD}"/>
          </ac:spMkLst>
        </pc:spChg>
        <pc:spChg chg="add mod">
          <ac:chgData name="Duy Khánh Bùi" userId="f3c9ffd4a0a91be4" providerId="LiveId" clId="{74CE6684-3617-46C7-844D-5918761B184A}" dt="2020-03-11T14:32:59.938" v="1902" actId="20577"/>
          <ac:spMkLst>
            <pc:docMk/>
            <pc:sldMk cId="4132712513" sldId="271"/>
            <ac:spMk id="8" creationId="{4C9F2880-7E79-412C-A452-D8578DBF234E}"/>
          </ac:spMkLst>
        </pc:spChg>
        <pc:spChg chg="add mod">
          <ac:chgData name="Duy Khánh Bùi" userId="f3c9ffd4a0a91be4" providerId="LiveId" clId="{74CE6684-3617-46C7-844D-5918761B184A}" dt="2020-03-11T14:33:24.719" v="1905" actId="20577"/>
          <ac:spMkLst>
            <pc:docMk/>
            <pc:sldMk cId="4132712513" sldId="271"/>
            <ac:spMk id="9" creationId="{3CBFBC8E-4301-4031-B145-1B73CC58B76B}"/>
          </ac:spMkLst>
        </pc:spChg>
      </pc:sldChg>
      <pc:sldChg chg="addSp delSp modSp add delAnim modAnim">
        <pc:chgData name="Duy Khánh Bùi" userId="f3c9ffd4a0a91be4" providerId="LiveId" clId="{74CE6684-3617-46C7-844D-5918761B184A}" dt="2020-03-12T00:24:44.590" v="2880"/>
        <pc:sldMkLst>
          <pc:docMk/>
          <pc:sldMk cId="2384200301" sldId="272"/>
        </pc:sldMkLst>
        <pc:spChg chg="add mod">
          <ac:chgData name="Duy Khánh Bùi" userId="f3c9ffd4a0a91be4" providerId="LiveId" clId="{74CE6684-3617-46C7-844D-5918761B184A}" dt="2020-03-11T14:37:18.657" v="2028" actId="14100"/>
          <ac:spMkLst>
            <pc:docMk/>
            <pc:sldMk cId="2384200301" sldId="272"/>
            <ac:spMk id="5" creationId="{12CF5BF3-0FAB-42BC-96C1-C2CDEE24397C}"/>
          </ac:spMkLst>
        </pc:spChg>
        <pc:spChg chg="add mod">
          <ac:chgData name="Duy Khánh Bùi" userId="f3c9ffd4a0a91be4" providerId="LiveId" clId="{74CE6684-3617-46C7-844D-5918761B184A}" dt="2020-03-11T14:38:11.884" v="2102" actId="207"/>
          <ac:spMkLst>
            <pc:docMk/>
            <pc:sldMk cId="2384200301" sldId="272"/>
            <ac:spMk id="6" creationId="{3C61C939-B2FC-4F5C-BD99-AE9791EB96A2}"/>
          </ac:spMkLst>
        </pc:spChg>
        <pc:spChg chg="add mod">
          <ac:chgData name="Duy Khánh Bùi" userId="f3c9ffd4a0a91be4" providerId="LiveId" clId="{74CE6684-3617-46C7-844D-5918761B184A}" dt="2020-03-11T14:46:53.423" v="2236" actId="1076"/>
          <ac:spMkLst>
            <pc:docMk/>
            <pc:sldMk cId="2384200301" sldId="272"/>
            <ac:spMk id="9" creationId="{90168660-9EF5-4390-A512-A4FEDC6F19C9}"/>
          </ac:spMkLst>
        </pc:spChg>
        <pc:spChg chg="add del mod">
          <ac:chgData name="Duy Khánh Bùi" userId="f3c9ffd4a0a91be4" providerId="LiveId" clId="{74CE6684-3617-46C7-844D-5918761B184A}" dt="2020-03-11T14:42:42.639" v="2150" actId="478"/>
          <ac:spMkLst>
            <pc:docMk/>
            <pc:sldMk cId="2384200301" sldId="272"/>
            <ac:spMk id="10" creationId="{D10C9B04-286B-44FB-83F4-A221CF2AA696}"/>
          </ac:spMkLst>
        </pc:spChg>
        <pc:spChg chg="add mod">
          <ac:chgData name="Duy Khánh Bùi" userId="f3c9ffd4a0a91be4" providerId="LiveId" clId="{74CE6684-3617-46C7-844D-5918761B184A}" dt="2020-03-11T14:46:44.330" v="2235" actId="1076"/>
          <ac:spMkLst>
            <pc:docMk/>
            <pc:sldMk cId="2384200301" sldId="272"/>
            <ac:spMk id="11" creationId="{652C1E69-AB36-4931-99E7-DE3CCF38D97F}"/>
          </ac:spMkLst>
        </pc:spChg>
        <pc:spChg chg="add mod">
          <ac:chgData name="Duy Khánh Bùi" userId="f3c9ffd4a0a91be4" providerId="LiveId" clId="{74CE6684-3617-46C7-844D-5918761B184A}" dt="2020-03-11T14:47:30.971" v="2240" actId="1076"/>
          <ac:spMkLst>
            <pc:docMk/>
            <pc:sldMk cId="2384200301" sldId="272"/>
            <ac:spMk id="12" creationId="{642B6344-7EA7-47E3-AA59-B72B27C94B87}"/>
          </ac:spMkLst>
        </pc:spChg>
        <pc:picChg chg="add mod">
          <ac:chgData name="Duy Khánh Bùi" userId="f3c9ffd4a0a91be4" providerId="LiveId" clId="{74CE6684-3617-46C7-844D-5918761B184A}" dt="2020-03-11T14:41:10.359" v="2145" actId="1076"/>
          <ac:picMkLst>
            <pc:docMk/>
            <pc:sldMk cId="2384200301" sldId="272"/>
            <ac:picMk id="8" creationId="{BA7A1935-8EF1-4017-BD7A-859714F211E6}"/>
          </ac:picMkLst>
        </pc:picChg>
        <pc:picChg chg="add mod">
          <ac:chgData name="Duy Khánh Bùi" userId="f3c9ffd4a0a91be4" providerId="LiveId" clId="{74CE6684-3617-46C7-844D-5918761B184A}" dt="2020-03-11T14:45:18.629" v="2225" actId="14100"/>
          <ac:picMkLst>
            <pc:docMk/>
            <pc:sldMk cId="2384200301" sldId="272"/>
            <ac:picMk id="14" creationId="{49FF7615-A1E5-4A82-AC43-8AF8754659B4}"/>
          </ac:picMkLst>
        </pc:picChg>
      </pc:sldChg>
      <pc:sldChg chg="addSp modSp add modAnim">
        <pc:chgData name="Duy Khánh Bùi" userId="f3c9ffd4a0a91be4" providerId="LiveId" clId="{74CE6684-3617-46C7-844D-5918761B184A}" dt="2020-03-11T15:00:13.575" v="2526"/>
        <pc:sldMkLst>
          <pc:docMk/>
          <pc:sldMk cId="1758910955" sldId="273"/>
        </pc:sldMkLst>
        <pc:spChg chg="add mod">
          <ac:chgData name="Duy Khánh Bùi" userId="f3c9ffd4a0a91be4" providerId="LiveId" clId="{74CE6684-3617-46C7-844D-5918761B184A}" dt="2020-03-11T14:48:00.402" v="2244" actId="1076"/>
          <ac:spMkLst>
            <pc:docMk/>
            <pc:sldMk cId="1758910955" sldId="273"/>
            <ac:spMk id="5" creationId="{946F9C34-A730-4645-A5EB-22115D591519}"/>
          </ac:spMkLst>
        </pc:spChg>
        <pc:spChg chg="add mod">
          <ac:chgData name="Duy Khánh Bùi" userId="f3c9ffd4a0a91be4" providerId="LiveId" clId="{74CE6684-3617-46C7-844D-5918761B184A}" dt="2020-03-11T14:48:27.243" v="2304" actId="20577"/>
          <ac:spMkLst>
            <pc:docMk/>
            <pc:sldMk cId="1758910955" sldId="273"/>
            <ac:spMk id="6" creationId="{C9A485ED-6671-4F97-B3C9-C3E3D2DF76D3}"/>
          </ac:spMkLst>
        </pc:spChg>
        <pc:spChg chg="add mod">
          <ac:chgData name="Duy Khánh Bùi" userId="f3c9ffd4a0a91be4" providerId="LiveId" clId="{74CE6684-3617-46C7-844D-5918761B184A}" dt="2020-03-11T14:59:05.192" v="2518" actId="1076"/>
          <ac:spMkLst>
            <pc:docMk/>
            <pc:sldMk cId="1758910955" sldId="273"/>
            <ac:spMk id="9" creationId="{34FFEAF5-F9BD-479D-9586-E7B64E3658CF}"/>
          </ac:spMkLst>
        </pc:spChg>
        <pc:spChg chg="add mod">
          <ac:chgData name="Duy Khánh Bùi" userId="f3c9ffd4a0a91be4" providerId="LiveId" clId="{74CE6684-3617-46C7-844D-5918761B184A}" dt="2020-03-11T14:59:10.159" v="2519" actId="1076"/>
          <ac:spMkLst>
            <pc:docMk/>
            <pc:sldMk cId="1758910955" sldId="273"/>
            <ac:spMk id="10" creationId="{9C7924C2-4D33-41BC-A508-85BAACAD84B4}"/>
          </ac:spMkLst>
        </pc:spChg>
        <pc:spChg chg="add mod">
          <ac:chgData name="Duy Khánh Bùi" userId="f3c9ffd4a0a91be4" providerId="LiveId" clId="{74CE6684-3617-46C7-844D-5918761B184A}" dt="2020-03-11T14:59:22.047" v="2521" actId="1076"/>
          <ac:spMkLst>
            <pc:docMk/>
            <pc:sldMk cId="1758910955" sldId="273"/>
            <ac:spMk id="11" creationId="{DEDB06CF-C109-45F7-9FB1-F9F345E258B7}"/>
          </ac:spMkLst>
        </pc:spChg>
        <pc:spChg chg="add mod">
          <ac:chgData name="Duy Khánh Bùi" userId="f3c9ffd4a0a91be4" providerId="LiveId" clId="{74CE6684-3617-46C7-844D-5918761B184A}" dt="2020-03-11T14:59:59.925" v="2525" actId="1076"/>
          <ac:spMkLst>
            <pc:docMk/>
            <pc:sldMk cId="1758910955" sldId="273"/>
            <ac:spMk id="14" creationId="{A9898797-53DD-4C1C-8D5D-3A3192372140}"/>
          </ac:spMkLst>
        </pc:spChg>
        <pc:picChg chg="add mod">
          <ac:chgData name="Duy Khánh Bùi" userId="f3c9ffd4a0a91be4" providerId="LiveId" clId="{74CE6684-3617-46C7-844D-5918761B184A}" dt="2020-03-11T14:54:31.791" v="2482" actId="1076"/>
          <ac:picMkLst>
            <pc:docMk/>
            <pc:sldMk cId="1758910955" sldId="273"/>
            <ac:picMk id="8" creationId="{F792FFD8-C223-4474-9B20-7EF86635FCD9}"/>
          </ac:picMkLst>
        </pc:picChg>
        <pc:picChg chg="add mod">
          <ac:chgData name="Duy Khánh Bùi" userId="f3c9ffd4a0a91be4" providerId="LiveId" clId="{74CE6684-3617-46C7-844D-5918761B184A}" dt="2020-03-11T14:54:25.760" v="2480" actId="1076"/>
          <ac:picMkLst>
            <pc:docMk/>
            <pc:sldMk cId="1758910955" sldId="273"/>
            <ac:picMk id="13" creationId="{054A381C-10EC-4999-A4F8-51D02483973F}"/>
          </ac:picMkLst>
        </pc:picChg>
      </pc:sldChg>
      <pc:sldChg chg="addSp modSp add modAnim">
        <pc:chgData name="Duy Khánh Bùi" userId="f3c9ffd4a0a91be4" providerId="LiveId" clId="{74CE6684-3617-46C7-844D-5918761B184A}" dt="2020-03-11T15:40:35.912" v="2729"/>
        <pc:sldMkLst>
          <pc:docMk/>
          <pc:sldMk cId="3382818488" sldId="274"/>
        </pc:sldMkLst>
        <pc:spChg chg="add">
          <ac:chgData name="Duy Khánh Bùi" userId="f3c9ffd4a0a91be4" providerId="LiveId" clId="{74CE6684-3617-46C7-844D-5918761B184A}" dt="2020-03-11T15:01:03.443" v="2528"/>
          <ac:spMkLst>
            <pc:docMk/>
            <pc:sldMk cId="3382818488" sldId="274"/>
            <ac:spMk id="5" creationId="{EB85A0EB-D0C4-43B3-80D7-35BDBBC34033}"/>
          </ac:spMkLst>
        </pc:spChg>
        <pc:spChg chg="add mod">
          <ac:chgData name="Duy Khánh Bùi" userId="f3c9ffd4a0a91be4" providerId="LiveId" clId="{74CE6684-3617-46C7-844D-5918761B184A}" dt="2020-03-11T15:01:45.585" v="2564" actId="20577"/>
          <ac:spMkLst>
            <pc:docMk/>
            <pc:sldMk cId="3382818488" sldId="274"/>
            <ac:spMk id="6" creationId="{32A87D93-B085-44E5-930A-EFAFC2520EED}"/>
          </ac:spMkLst>
        </pc:spChg>
        <pc:spChg chg="add mod">
          <ac:chgData name="Duy Khánh Bùi" userId="f3c9ffd4a0a91be4" providerId="LiveId" clId="{74CE6684-3617-46C7-844D-5918761B184A}" dt="2020-03-11T15:32:36.011" v="2577" actId="1076"/>
          <ac:spMkLst>
            <pc:docMk/>
            <pc:sldMk cId="3382818488" sldId="274"/>
            <ac:spMk id="9" creationId="{867FCC7E-37B7-4461-A66C-751D5689D5EC}"/>
          </ac:spMkLst>
        </pc:spChg>
        <pc:spChg chg="add mod">
          <ac:chgData name="Duy Khánh Bùi" userId="f3c9ffd4a0a91be4" providerId="LiveId" clId="{74CE6684-3617-46C7-844D-5918761B184A}" dt="2020-03-11T15:33:30.224" v="2586" actId="1076"/>
          <ac:spMkLst>
            <pc:docMk/>
            <pc:sldMk cId="3382818488" sldId="274"/>
            <ac:spMk id="10" creationId="{AA2B5CC1-DD2E-48E9-AB2B-836EB1F71FC0}"/>
          </ac:spMkLst>
        </pc:spChg>
        <pc:spChg chg="add mod">
          <ac:chgData name="Duy Khánh Bùi" userId="f3c9ffd4a0a91be4" providerId="LiveId" clId="{74CE6684-3617-46C7-844D-5918761B184A}" dt="2020-03-11T15:35:32.823" v="2619" actId="1076"/>
          <ac:spMkLst>
            <pc:docMk/>
            <pc:sldMk cId="3382818488" sldId="274"/>
            <ac:spMk id="11" creationId="{CEC5A248-9FB7-474A-9CC7-5DE414B1C33A}"/>
          </ac:spMkLst>
        </pc:spChg>
        <pc:spChg chg="add mod">
          <ac:chgData name="Duy Khánh Bùi" userId="f3c9ffd4a0a91be4" providerId="LiveId" clId="{74CE6684-3617-46C7-844D-5918761B184A}" dt="2020-03-11T15:40:04.852" v="2725" actId="1076"/>
          <ac:spMkLst>
            <pc:docMk/>
            <pc:sldMk cId="3382818488" sldId="274"/>
            <ac:spMk id="14" creationId="{A9B5A033-51E3-40BF-A334-B7AC5FFC0154}"/>
          </ac:spMkLst>
        </pc:spChg>
        <pc:spChg chg="add mod">
          <ac:chgData name="Duy Khánh Bùi" userId="f3c9ffd4a0a91be4" providerId="LiveId" clId="{74CE6684-3617-46C7-844D-5918761B184A}" dt="2020-03-11T15:40:22.463" v="2727" actId="1076"/>
          <ac:spMkLst>
            <pc:docMk/>
            <pc:sldMk cId="3382818488" sldId="274"/>
            <ac:spMk id="15" creationId="{F78E0585-553D-4B06-B28D-9C583B40189D}"/>
          </ac:spMkLst>
        </pc:spChg>
        <pc:picChg chg="add mod">
          <ac:chgData name="Duy Khánh Bùi" userId="f3c9ffd4a0a91be4" providerId="LiveId" clId="{74CE6684-3617-46C7-844D-5918761B184A}" dt="2020-03-11T15:30:50.029" v="2568" actId="962"/>
          <ac:picMkLst>
            <pc:docMk/>
            <pc:sldMk cId="3382818488" sldId="274"/>
            <ac:picMk id="8" creationId="{92200785-9BA7-40EF-A307-62440030ADCF}"/>
          </ac:picMkLst>
        </pc:picChg>
        <pc:picChg chg="add mod">
          <ac:chgData name="Duy Khánh Bùi" userId="f3c9ffd4a0a91be4" providerId="LiveId" clId="{74CE6684-3617-46C7-844D-5918761B184A}" dt="2020-03-11T15:35:22.623" v="2618" actId="1076"/>
          <ac:picMkLst>
            <pc:docMk/>
            <pc:sldMk cId="3382818488" sldId="274"/>
            <ac:picMk id="13" creationId="{25AB50AE-CE72-4A07-B46C-18ECD4669A14}"/>
          </ac:picMkLst>
        </pc:picChg>
      </pc:sldChg>
      <pc:sldChg chg="addSp modSp add modAnim">
        <pc:chgData name="Duy Khánh Bùi" userId="f3c9ffd4a0a91be4" providerId="LiveId" clId="{74CE6684-3617-46C7-844D-5918761B184A}" dt="2020-03-12T02:47:39.385" v="2900"/>
        <pc:sldMkLst>
          <pc:docMk/>
          <pc:sldMk cId="3324698839" sldId="275"/>
        </pc:sldMkLst>
        <pc:spChg chg="add mod">
          <ac:chgData name="Duy Khánh Bùi" userId="f3c9ffd4a0a91be4" providerId="LiveId" clId="{74CE6684-3617-46C7-844D-5918761B184A}" dt="2020-03-11T15:45:08.778" v="2767" actId="404"/>
          <ac:spMkLst>
            <pc:docMk/>
            <pc:sldMk cId="3324698839" sldId="275"/>
            <ac:spMk id="5" creationId="{540EAC10-4532-45FD-A693-977DC1A44385}"/>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image" Target="../media/image6.emf"/></Relationships>
</file>

<file path=ppt/media/image1.pn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78AF21-6A7C-4993-AF88-36BFA76ECB71}" type="datetimeFigureOut">
              <a:rPr lang="en-US" smtClean="0"/>
              <a:t>09-Aug-20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F21DB5-3E4C-4C38-A871-AF212B22AB1D}" type="slidenum">
              <a:rPr lang="en-US" smtClean="0"/>
              <a:t>‹#›</a:t>
            </a:fld>
            <a:endParaRPr lang="en-US"/>
          </a:p>
        </p:txBody>
      </p:sp>
    </p:spTree>
    <p:extLst>
      <p:ext uri="{BB962C8B-B14F-4D97-AF65-F5344CB8AC3E}">
        <p14:creationId xmlns:p14="http://schemas.microsoft.com/office/powerpoint/2010/main" val="652172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8ADC7D-B196-4441-A9AB-77BB04D5D84B}"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2620610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7CC81-D786-4F6C-9FF5-B5345BF3BFFD}"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4038782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3F32C-5449-4832-82C6-AFA221843BD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64170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EB6514-28EA-434A-9D33-CC463B11624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4193203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38C79F-08D9-4048-A6CD-4C1014F609C6}"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24740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B9C49E-B6CF-4FAB-8D17-EA5E2249559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2211564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CF9C8-EB7C-4EF3-9552-C520FDB34038}"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8498618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7BC84-FD17-4EF4-906B-F055467582F7}"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30950893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495AA-BE54-4248-B8A9-1EA64D2C0B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A7EB3D-EB93-419B-A619-664DA47851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B91D9E-14B9-4098-A0D7-67FD35DACD0C}"/>
              </a:ext>
            </a:extLst>
          </p:cNvPr>
          <p:cNvSpPr>
            <a:spLocks noGrp="1"/>
          </p:cNvSpPr>
          <p:nvPr>
            <p:ph type="dt" sz="half" idx="10"/>
          </p:nvPr>
        </p:nvSpPr>
        <p:spPr/>
        <p:txBody>
          <a:bodyPr/>
          <a:lstStyle/>
          <a:p>
            <a:fld id="{A4547A80-465E-4A52-905F-35B934C444E2}" type="datetime3">
              <a:rPr lang="en-US" smtClean="0"/>
              <a:t>9 August 2020</a:t>
            </a:fld>
            <a:endParaRPr lang="en-US"/>
          </a:p>
        </p:txBody>
      </p:sp>
      <p:sp>
        <p:nvSpPr>
          <p:cNvPr id="5" name="Footer Placeholder 4">
            <a:extLst>
              <a:ext uri="{FF2B5EF4-FFF2-40B4-BE49-F238E27FC236}">
                <a16:creationId xmlns:a16="http://schemas.microsoft.com/office/drawing/2014/main" id="{6BC472C7-65CA-439A-82E4-7435F4EFB672}"/>
              </a:ext>
            </a:extLst>
          </p:cNvPr>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BA13FA25-070E-4439-AAED-B5CCE5667C6C}"/>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1744681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8961E-DD78-4185-A31D-3B4B4038FA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AD6177-632B-4F58-B651-B87B06C8BC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A855E5-1D53-4A2E-B573-B044886083E8}"/>
              </a:ext>
            </a:extLst>
          </p:cNvPr>
          <p:cNvSpPr>
            <a:spLocks noGrp="1"/>
          </p:cNvSpPr>
          <p:nvPr>
            <p:ph type="dt" sz="half" idx="10"/>
          </p:nvPr>
        </p:nvSpPr>
        <p:spPr/>
        <p:txBody>
          <a:bodyPr/>
          <a:lstStyle/>
          <a:p>
            <a:fld id="{E02D27FB-E582-4426-AE35-9B3D22F930EA}" type="datetime3">
              <a:rPr lang="en-US" smtClean="0"/>
              <a:t>9 August 2020</a:t>
            </a:fld>
            <a:endParaRPr lang="en-US"/>
          </a:p>
        </p:txBody>
      </p:sp>
      <p:sp>
        <p:nvSpPr>
          <p:cNvPr id="5" name="Footer Placeholder 4">
            <a:extLst>
              <a:ext uri="{FF2B5EF4-FFF2-40B4-BE49-F238E27FC236}">
                <a16:creationId xmlns:a16="http://schemas.microsoft.com/office/drawing/2014/main" id="{A0CFD909-1067-4626-AA5F-A5C72AD881A8}"/>
              </a:ext>
            </a:extLst>
          </p:cNvPr>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CF8BB584-EB2D-443A-99C3-209E2DFAF600}"/>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4896354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6DB86-3714-4EFA-AFD9-FC6CCC1F7F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8F52687-DCA4-45B7-BC7C-9F43796E7A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1A3E47-E3C2-46BC-B5BD-7B6958FF8718}"/>
              </a:ext>
            </a:extLst>
          </p:cNvPr>
          <p:cNvSpPr>
            <a:spLocks noGrp="1"/>
          </p:cNvSpPr>
          <p:nvPr>
            <p:ph type="dt" sz="half" idx="10"/>
          </p:nvPr>
        </p:nvSpPr>
        <p:spPr/>
        <p:txBody>
          <a:bodyPr/>
          <a:lstStyle/>
          <a:p>
            <a:fld id="{5487C069-EABB-4195-A553-6FB80CB5BBF8}" type="datetime3">
              <a:rPr lang="en-US" smtClean="0"/>
              <a:t>9 August 2020</a:t>
            </a:fld>
            <a:endParaRPr lang="en-US"/>
          </a:p>
        </p:txBody>
      </p:sp>
      <p:sp>
        <p:nvSpPr>
          <p:cNvPr id="5" name="Footer Placeholder 4">
            <a:extLst>
              <a:ext uri="{FF2B5EF4-FFF2-40B4-BE49-F238E27FC236}">
                <a16:creationId xmlns:a16="http://schemas.microsoft.com/office/drawing/2014/main" id="{8AE2A4EF-414E-4DA5-9D52-DD9ECF327FD7}"/>
              </a:ext>
            </a:extLst>
          </p:cNvPr>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D7720535-7A0F-4BE7-A097-638B40F4754A}"/>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4152739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7ADF3B-4E63-403B-980A-A4522DA4C04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3281356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F764-EAC7-4F83-B0B2-EB9AB3BCF6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3BFA4B-DE48-4C0B-8E00-1F7773F99B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E98AE8-E32A-4366-8120-48646243E3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DEAD95-41BF-4A06-A521-0237058911AC}"/>
              </a:ext>
            </a:extLst>
          </p:cNvPr>
          <p:cNvSpPr>
            <a:spLocks noGrp="1"/>
          </p:cNvSpPr>
          <p:nvPr>
            <p:ph type="dt" sz="half" idx="10"/>
          </p:nvPr>
        </p:nvSpPr>
        <p:spPr/>
        <p:txBody>
          <a:bodyPr/>
          <a:lstStyle/>
          <a:p>
            <a:fld id="{08C6DB07-8B69-4D1A-BB46-4D40819CE0F1}" type="datetime3">
              <a:rPr lang="en-US" smtClean="0"/>
              <a:t>9 August 2020</a:t>
            </a:fld>
            <a:endParaRPr lang="en-US"/>
          </a:p>
        </p:txBody>
      </p:sp>
      <p:sp>
        <p:nvSpPr>
          <p:cNvPr id="6" name="Footer Placeholder 5">
            <a:extLst>
              <a:ext uri="{FF2B5EF4-FFF2-40B4-BE49-F238E27FC236}">
                <a16:creationId xmlns:a16="http://schemas.microsoft.com/office/drawing/2014/main" id="{168A414D-10D7-4978-A606-A45FBBE06F05}"/>
              </a:ext>
            </a:extLst>
          </p:cNvPr>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a:extLst>
              <a:ext uri="{FF2B5EF4-FFF2-40B4-BE49-F238E27FC236}">
                <a16:creationId xmlns:a16="http://schemas.microsoft.com/office/drawing/2014/main" id="{A1A34DF3-5523-4E50-ACBF-70D3E2CE2DA6}"/>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603138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54ADB-C083-4CF7-85E9-3905DF0065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BEF4E40-F166-47FE-B3D1-B0982F3EF8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2204757-8C82-4974-A2FF-850D1194FD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32CE46-59B6-4990-9528-CDF596D0BD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7C0023-1D00-4703-AE40-E2D15ED3BA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3C3EEA-1255-431A-B4CA-8C2A60D79977}"/>
              </a:ext>
            </a:extLst>
          </p:cNvPr>
          <p:cNvSpPr>
            <a:spLocks noGrp="1"/>
          </p:cNvSpPr>
          <p:nvPr>
            <p:ph type="dt" sz="half" idx="10"/>
          </p:nvPr>
        </p:nvSpPr>
        <p:spPr/>
        <p:txBody>
          <a:bodyPr/>
          <a:lstStyle/>
          <a:p>
            <a:fld id="{70FE979E-5EB8-4F4C-9E3E-7CC9E5559AB3}" type="datetime3">
              <a:rPr lang="en-US" smtClean="0"/>
              <a:t>9 August 2020</a:t>
            </a:fld>
            <a:endParaRPr lang="en-US"/>
          </a:p>
        </p:txBody>
      </p:sp>
      <p:sp>
        <p:nvSpPr>
          <p:cNvPr id="8" name="Footer Placeholder 7">
            <a:extLst>
              <a:ext uri="{FF2B5EF4-FFF2-40B4-BE49-F238E27FC236}">
                <a16:creationId xmlns:a16="http://schemas.microsoft.com/office/drawing/2014/main" id="{358B5938-472E-4231-AC50-33F1A9DBE8B4}"/>
              </a:ext>
            </a:extLst>
          </p:cNvPr>
          <p:cNvSpPr>
            <a:spLocks noGrp="1"/>
          </p:cNvSpPr>
          <p:nvPr>
            <p:ph type="ftr" sz="quarter" idx="11"/>
          </p:nvPr>
        </p:nvSpPr>
        <p:spPr/>
        <p:txBody>
          <a:bodyPr/>
          <a:lstStyle/>
          <a:p>
            <a:r>
              <a:rPr lang="vi-VN"/>
              <a:t>GIẢNG VIÊN HƯỚNG DẪN : HÁN TRỌNG THANH</a:t>
            </a:r>
            <a:endParaRPr lang="en-US"/>
          </a:p>
        </p:txBody>
      </p:sp>
      <p:sp>
        <p:nvSpPr>
          <p:cNvPr id="9" name="Slide Number Placeholder 8">
            <a:extLst>
              <a:ext uri="{FF2B5EF4-FFF2-40B4-BE49-F238E27FC236}">
                <a16:creationId xmlns:a16="http://schemas.microsoft.com/office/drawing/2014/main" id="{7EB9D538-3369-4A84-A478-4BD039156099}"/>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42725426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F88EE-BC2A-410C-9F8E-0F6F09EE1D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7EC148-2141-42DE-9133-351A32C04746}"/>
              </a:ext>
            </a:extLst>
          </p:cNvPr>
          <p:cNvSpPr>
            <a:spLocks noGrp="1"/>
          </p:cNvSpPr>
          <p:nvPr>
            <p:ph type="dt" sz="half" idx="10"/>
          </p:nvPr>
        </p:nvSpPr>
        <p:spPr/>
        <p:txBody>
          <a:bodyPr/>
          <a:lstStyle/>
          <a:p>
            <a:fld id="{022B0D29-A260-4A3D-B5D0-A793CDFD2831}" type="datetime3">
              <a:rPr lang="en-US" smtClean="0"/>
              <a:t>9 August 2020</a:t>
            </a:fld>
            <a:endParaRPr lang="en-US"/>
          </a:p>
        </p:txBody>
      </p:sp>
      <p:sp>
        <p:nvSpPr>
          <p:cNvPr id="4" name="Footer Placeholder 3">
            <a:extLst>
              <a:ext uri="{FF2B5EF4-FFF2-40B4-BE49-F238E27FC236}">
                <a16:creationId xmlns:a16="http://schemas.microsoft.com/office/drawing/2014/main" id="{AE6468EC-9135-4877-8B48-F6F5C175DDDF}"/>
              </a:ext>
            </a:extLst>
          </p:cNvPr>
          <p:cNvSpPr>
            <a:spLocks noGrp="1"/>
          </p:cNvSpPr>
          <p:nvPr>
            <p:ph type="ftr" sz="quarter" idx="11"/>
          </p:nvPr>
        </p:nvSpPr>
        <p:spPr/>
        <p:txBody>
          <a:bodyPr/>
          <a:lstStyle/>
          <a:p>
            <a:r>
              <a:rPr lang="vi-VN"/>
              <a:t>GIẢNG VIÊN HƯỚNG DẪN : HÁN TRỌNG THANH</a:t>
            </a:r>
            <a:endParaRPr lang="en-US"/>
          </a:p>
        </p:txBody>
      </p:sp>
      <p:sp>
        <p:nvSpPr>
          <p:cNvPr id="5" name="Slide Number Placeholder 4">
            <a:extLst>
              <a:ext uri="{FF2B5EF4-FFF2-40B4-BE49-F238E27FC236}">
                <a16:creationId xmlns:a16="http://schemas.microsoft.com/office/drawing/2014/main" id="{6DA4E714-896C-47DB-82BA-615AFBC7EF74}"/>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4629406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D8DCD0-F8D6-43DF-9847-3FC18BA33615}"/>
              </a:ext>
            </a:extLst>
          </p:cNvPr>
          <p:cNvSpPr>
            <a:spLocks noGrp="1"/>
          </p:cNvSpPr>
          <p:nvPr>
            <p:ph type="dt" sz="half" idx="10"/>
          </p:nvPr>
        </p:nvSpPr>
        <p:spPr/>
        <p:txBody>
          <a:bodyPr/>
          <a:lstStyle/>
          <a:p>
            <a:fld id="{2DF5010E-4EF3-4F71-9FD4-C613D3B50B5E}" type="datetime3">
              <a:rPr lang="en-US" smtClean="0"/>
              <a:t>9 August 2020</a:t>
            </a:fld>
            <a:endParaRPr lang="en-US"/>
          </a:p>
        </p:txBody>
      </p:sp>
      <p:sp>
        <p:nvSpPr>
          <p:cNvPr id="3" name="Footer Placeholder 2">
            <a:extLst>
              <a:ext uri="{FF2B5EF4-FFF2-40B4-BE49-F238E27FC236}">
                <a16:creationId xmlns:a16="http://schemas.microsoft.com/office/drawing/2014/main" id="{A1360371-F4E4-41D3-88EC-D697506AF354}"/>
              </a:ext>
            </a:extLst>
          </p:cNvPr>
          <p:cNvSpPr>
            <a:spLocks noGrp="1"/>
          </p:cNvSpPr>
          <p:nvPr>
            <p:ph type="ftr" sz="quarter" idx="11"/>
          </p:nvPr>
        </p:nvSpPr>
        <p:spPr/>
        <p:txBody>
          <a:bodyPr/>
          <a:lstStyle/>
          <a:p>
            <a:r>
              <a:rPr lang="vi-VN"/>
              <a:t>GIẢNG VIÊN HƯỚNG DẪN : HÁN TRỌNG THANH</a:t>
            </a:r>
            <a:endParaRPr lang="en-US"/>
          </a:p>
        </p:txBody>
      </p:sp>
      <p:sp>
        <p:nvSpPr>
          <p:cNvPr id="4" name="Slide Number Placeholder 3">
            <a:extLst>
              <a:ext uri="{FF2B5EF4-FFF2-40B4-BE49-F238E27FC236}">
                <a16:creationId xmlns:a16="http://schemas.microsoft.com/office/drawing/2014/main" id="{71C72867-A9CF-4939-832A-A066C37A3543}"/>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2431128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7827C-48CE-49DE-BB11-7DC11A2EC8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D85BAB-24D7-4285-94C7-3E924259C2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A91A44-443D-48DF-ACB5-CAB0B46FD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C5CCA3-F3FF-452C-81DC-BB93892856D2}"/>
              </a:ext>
            </a:extLst>
          </p:cNvPr>
          <p:cNvSpPr>
            <a:spLocks noGrp="1"/>
          </p:cNvSpPr>
          <p:nvPr>
            <p:ph type="dt" sz="half" idx="10"/>
          </p:nvPr>
        </p:nvSpPr>
        <p:spPr/>
        <p:txBody>
          <a:bodyPr/>
          <a:lstStyle/>
          <a:p>
            <a:fld id="{65D3237E-CF35-4B51-BB14-79D93E421005}" type="datetime3">
              <a:rPr lang="en-US" smtClean="0"/>
              <a:t>9 August 2020</a:t>
            </a:fld>
            <a:endParaRPr lang="en-US"/>
          </a:p>
        </p:txBody>
      </p:sp>
      <p:sp>
        <p:nvSpPr>
          <p:cNvPr id="6" name="Footer Placeholder 5">
            <a:extLst>
              <a:ext uri="{FF2B5EF4-FFF2-40B4-BE49-F238E27FC236}">
                <a16:creationId xmlns:a16="http://schemas.microsoft.com/office/drawing/2014/main" id="{C0771296-DF13-4A2A-97C0-2AA315522379}"/>
              </a:ext>
            </a:extLst>
          </p:cNvPr>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a:extLst>
              <a:ext uri="{FF2B5EF4-FFF2-40B4-BE49-F238E27FC236}">
                <a16:creationId xmlns:a16="http://schemas.microsoft.com/office/drawing/2014/main" id="{D7448D45-4DA8-4E39-90B3-28DD90AD1A34}"/>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6916299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1C587-B294-4C7F-8057-6D1D0AECB2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808F96D-AE06-43B0-A772-83827CA7AD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A2F327-6DF8-41DA-9A1C-21CC5B419F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8A2D94-620B-4852-AF9C-6AEB60C05BE4}"/>
              </a:ext>
            </a:extLst>
          </p:cNvPr>
          <p:cNvSpPr>
            <a:spLocks noGrp="1"/>
          </p:cNvSpPr>
          <p:nvPr>
            <p:ph type="dt" sz="half" idx="10"/>
          </p:nvPr>
        </p:nvSpPr>
        <p:spPr/>
        <p:txBody>
          <a:bodyPr/>
          <a:lstStyle/>
          <a:p>
            <a:fld id="{FE492046-48B7-492A-A793-A43655FA6D46}" type="datetime3">
              <a:rPr lang="en-US" smtClean="0"/>
              <a:t>9 August 2020</a:t>
            </a:fld>
            <a:endParaRPr lang="en-US"/>
          </a:p>
        </p:txBody>
      </p:sp>
      <p:sp>
        <p:nvSpPr>
          <p:cNvPr id="6" name="Footer Placeholder 5">
            <a:extLst>
              <a:ext uri="{FF2B5EF4-FFF2-40B4-BE49-F238E27FC236}">
                <a16:creationId xmlns:a16="http://schemas.microsoft.com/office/drawing/2014/main" id="{8294B4D2-1538-4885-82FB-19499840BD62}"/>
              </a:ext>
            </a:extLst>
          </p:cNvPr>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a:extLst>
              <a:ext uri="{FF2B5EF4-FFF2-40B4-BE49-F238E27FC236}">
                <a16:creationId xmlns:a16="http://schemas.microsoft.com/office/drawing/2014/main" id="{E9EF3A54-1CCF-4D41-8676-6505BB91DC2E}"/>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8990980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82D93-9428-4DBA-8733-69F3C3C16C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6C0C62-6CEF-45E0-AF94-5C0A0ECB2EA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00A207-FB31-4022-A41D-AC3FEEDA85AB}"/>
              </a:ext>
            </a:extLst>
          </p:cNvPr>
          <p:cNvSpPr>
            <a:spLocks noGrp="1"/>
          </p:cNvSpPr>
          <p:nvPr>
            <p:ph type="dt" sz="half" idx="10"/>
          </p:nvPr>
        </p:nvSpPr>
        <p:spPr/>
        <p:txBody>
          <a:bodyPr/>
          <a:lstStyle/>
          <a:p>
            <a:fld id="{3E8908C2-F65C-4FC2-9F1F-8A2D681A7A6F}" type="datetime3">
              <a:rPr lang="en-US" smtClean="0"/>
              <a:t>9 August 2020</a:t>
            </a:fld>
            <a:endParaRPr lang="en-US"/>
          </a:p>
        </p:txBody>
      </p:sp>
      <p:sp>
        <p:nvSpPr>
          <p:cNvPr id="5" name="Footer Placeholder 4">
            <a:extLst>
              <a:ext uri="{FF2B5EF4-FFF2-40B4-BE49-F238E27FC236}">
                <a16:creationId xmlns:a16="http://schemas.microsoft.com/office/drawing/2014/main" id="{6624D4E1-AEB3-418B-899B-B51EF3FF34C2}"/>
              </a:ext>
            </a:extLst>
          </p:cNvPr>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48B3F2EC-05FA-4111-9170-FA9165FF00F9}"/>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7980116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D0E297-F7A1-4668-954C-F0D47AB30A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01665C-6FC7-490C-99FF-B82601FB1A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C7F15C-7272-48EC-B501-F35C0362909B}"/>
              </a:ext>
            </a:extLst>
          </p:cNvPr>
          <p:cNvSpPr>
            <a:spLocks noGrp="1"/>
          </p:cNvSpPr>
          <p:nvPr>
            <p:ph type="dt" sz="half" idx="10"/>
          </p:nvPr>
        </p:nvSpPr>
        <p:spPr/>
        <p:txBody>
          <a:bodyPr/>
          <a:lstStyle/>
          <a:p>
            <a:fld id="{68B920C1-4A60-497F-B8B7-276192566AA6}" type="datetime3">
              <a:rPr lang="en-US" smtClean="0"/>
              <a:t>9 August 2020</a:t>
            </a:fld>
            <a:endParaRPr lang="en-US"/>
          </a:p>
        </p:txBody>
      </p:sp>
      <p:sp>
        <p:nvSpPr>
          <p:cNvPr id="5" name="Footer Placeholder 4">
            <a:extLst>
              <a:ext uri="{FF2B5EF4-FFF2-40B4-BE49-F238E27FC236}">
                <a16:creationId xmlns:a16="http://schemas.microsoft.com/office/drawing/2014/main" id="{B7392F7A-D539-4F22-A6A3-EC1C5B688C06}"/>
              </a:ext>
            </a:extLst>
          </p:cNvPr>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35EBB2C4-CB17-447E-82D0-078C3EDA436B}"/>
              </a:ext>
            </a:extLst>
          </p:cNvPr>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2743943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a:prstGeom prst="rect">
            <a:avLst/>
          </a:prstGeo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a:prstGeom prst="rect">
            <a:avLst/>
          </a:prstGeo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3770B8-049F-407E-B020-7C97B1EDB4A7}"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8456365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774F43-573D-4AC1-814E-35F4F3C65B8F}"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549545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2E8E4C-A4A5-4627-A395-C8DD662C1CEF}"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6" name="Slide Number Placeholder 5"/>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25276694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a:prstGeom prst="rect">
            <a:avLst/>
          </a:prstGeo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a:prstGeom prst="rect">
            <a:avLst/>
          </a:prstGeo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7C3965-98D7-4E7A-A3FE-034AB4BC80C2}"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86611706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2592924" y="624110"/>
            <a:ext cx="8911687" cy="1280890"/>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a:prstGeom prst="rect">
            <a:avLst/>
          </a:prstGeo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a:prstGeom prst="rect">
            <a:avLst/>
          </a:prstGeo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A0A718-20F0-4EB6-B57D-99BCCF998581}"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269724099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2592924" y="624110"/>
            <a:ext cx="8911687" cy="1280890"/>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a:prstGeom prst="rect">
            <a:avLst/>
          </a:prstGeo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a:prstGeom prst="rect">
            <a:avLst/>
          </a:prstGeo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a:prstGeom prst="rect">
            <a:avLst/>
          </a:prstGeo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a:prstGeom prst="rect">
            <a:avLst/>
          </a:prstGeo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1BCF87-5603-4FFC-904F-AD571B611A21}" type="datetime3">
              <a:rPr lang="en-US" smtClean="0"/>
              <a:t>9 August 2020</a:t>
            </a:fld>
            <a:endParaRPr lang="en-US"/>
          </a:p>
        </p:txBody>
      </p:sp>
      <p:sp>
        <p:nvSpPr>
          <p:cNvPr id="8" name="Footer Placeholder 7"/>
          <p:cNvSpPr>
            <a:spLocks noGrp="1"/>
          </p:cNvSpPr>
          <p:nvPr>
            <p:ph type="ftr" sz="quarter" idx="11"/>
          </p:nvPr>
        </p:nvSpPr>
        <p:spPr/>
        <p:txBody>
          <a:bodyPr/>
          <a:lstStyle/>
          <a:p>
            <a:r>
              <a:rPr lang="vi-VN"/>
              <a:t>GIẢNG VIÊN HƯỚNG DẪN : HÁN TRỌNG THANH</a:t>
            </a:r>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981632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592924" y="624110"/>
            <a:ext cx="8911687" cy="1280890"/>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D331D5-4E18-4A58-82C8-557D2946F738}" type="datetime3">
              <a:rPr lang="en-US" smtClean="0"/>
              <a:t>9 August 2020</a:t>
            </a:fld>
            <a:endParaRPr lang="en-US"/>
          </a:p>
        </p:txBody>
      </p:sp>
      <p:sp>
        <p:nvSpPr>
          <p:cNvPr id="4" name="Footer Placeholder 3"/>
          <p:cNvSpPr>
            <a:spLocks noGrp="1"/>
          </p:cNvSpPr>
          <p:nvPr>
            <p:ph type="ftr" sz="quarter" idx="11"/>
          </p:nvPr>
        </p:nvSpPr>
        <p:spPr/>
        <p:txBody>
          <a:bodyPr/>
          <a:lstStyle/>
          <a:p>
            <a:r>
              <a:rPr lang="vi-VN"/>
              <a:t>GIẢNG VIÊN HƯỚNG DẪN : HÁN TRỌNG THANH</a:t>
            </a:r>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59442089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BB749B-E3BB-4DED-BB59-CA7E7748D73D}" type="datetime3">
              <a:rPr lang="en-US" smtClean="0"/>
              <a:t>9 August 2020</a:t>
            </a:fld>
            <a:endParaRPr lang="en-US"/>
          </a:p>
        </p:txBody>
      </p:sp>
      <p:sp>
        <p:nvSpPr>
          <p:cNvPr id="3" name="Footer Placeholder 2"/>
          <p:cNvSpPr>
            <a:spLocks noGrp="1"/>
          </p:cNvSpPr>
          <p:nvPr>
            <p:ph type="ftr" sz="quarter" idx="11"/>
          </p:nvPr>
        </p:nvSpPr>
        <p:spPr/>
        <p:txBody>
          <a:bodyPr/>
          <a:lstStyle/>
          <a:p>
            <a:r>
              <a:rPr lang="vi-VN"/>
              <a:t>GIẢNG VIÊN HƯỚNG DẪN : HÁN TRỌNG THANH</a:t>
            </a:r>
            <a:endParaRPr lang="en-US"/>
          </a:p>
        </p:txBody>
      </p:sp>
      <p:sp>
        <p:nvSpPr>
          <p:cNvPr id="4" name="Slide Number Placeholder 3"/>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73509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a:prstGeom prst="rect">
            <a:avLst/>
          </a:prstGeo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a:prstGeom prst="rect">
            <a:avLst/>
          </a:prstGeo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AF5D1A-0AA6-48F1-A7EA-194AB8546010}"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1453469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a:prstGeom prst="rect">
            <a:avLst/>
          </a:prstGeo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a:prstGeom prst="rect">
            <a:avLst/>
          </a:prstGeo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0F81294-6B31-4556-B3A0-89A26E8EBC03}"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29651723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a:prstGeom prst="rect">
            <a:avLst/>
          </a:prstGeo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a:prstGeom prst="rect">
            <a:avLst/>
          </a:prstGeo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36F63D-3C62-412E-922C-13D078852B2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1813288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a:prstGeom prst="rect">
            <a:avLst/>
          </a:prstGeo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a:prstGeom prst="rect">
            <a:avLst/>
          </a:prstGeo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a:prstGeom prst="rect">
            <a:avLst/>
          </a:prstGeo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B13202-85B8-4404-8FA4-E6D1C708EC27}"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C8B02E0-622A-479B-9694-3B678E51CE11}"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782718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a:prstGeom prst="rect">
            <a:avLst/>
          </a:prstGeo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a:prstGeom prst="rect">
            <a:avLst/>
          </a:prstGeo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54FD11B-33B0-4216-8B21-E02E25C3C521}"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3869270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132C79-7997-434D-B77E-9659015F9A14}"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357248030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a:prstGeom prst="rect">
            <a:avLst/>
          </a:prstGeo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a:prstGeom prst="rect">
            <a:avLst/>
          </a:prstGeo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a:prstGeom prst="rect">
            <a:avLst/>
          </a:prstGeo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15EF2C8-D1F7-4AFE-BB14-86A886CFC6B8}"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8B02E0-622A-479B-9694-3B678E51CE11}"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6208248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a:prstGeom prst="rect">
            <a:avLst/>
          </a:prstGeo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a:prstGeom prst="rect">
            <a:avLst/>
          </a:prstGeo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a:prstGeom prst="rect">
            <a:avLst/>
          </a:prstGeo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05343F1-45AD-4F35-96F1-4DE7EB32ABD1}"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1371343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592924" y="624110"/>
            <a:ext cx="8911687" cy="1280890"/>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2133600"/>
            <a:ext cx="8915400" cy="3886200"/>
          </a:xfrm>
          <a:prstGeom prst="rect">
            <a:avLst/>
          </a:prstGeo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8EEA8D-2C1E-4C1A-AFF8-B4E4B9976A34}"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10781187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a:prstGeom prst="rect">
            <a:avLst/>
          </a:prstGeo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69AC09-1B1F-41F8-84BF-724280890A86}"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a:t>GIẢNG VIÊN HƯỚNG DẪN : HÁN TRỌNG THANH</a:t>
            </a:r>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C8B02E0-622A-479B-9694-3B678E51CE11}" type="slidenum">
              <a:rPr lang="en-US" smtClean="0"/>
              <a:t>‹#›</a:t>
            </a:fld>
            <a:endParaRPr lang="en-US"/>
          </a:p>
        </p:txBody>
      </p:sp>
    </p:spTree>
    <p:extLst>
      <p:ext uri="{BB962C8B-B14F-4D97-AF65-F5344CB8AC3E}">
        <p14:creationId xmlns:p14="http://schemas.microsoft.com/office/powerpoint/2010/main" val="41821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F587C6-5EF5-4268-8780-F07716C9AA3C}" type="datetime3">
              <a:rPr lang="en-US" smtClean="0"/>
              <a:t>9 August 2020</a:t>
            </a:fld>
            <a:endParaRPr lang="en-US"/>
          </a:p>
        </p:txBody>
      </p:sp>
      <p:sp>
        <p:nvSpPr>
          <p:cNvPr id="8" name="Footer Placeholder 7"/>
          <p:cNvSpPr>
            <a:spLocks noGrp="1"/>
          </p:cNvSpPr>
          <p:nvPr>
            <p:ph type="ftr" sz="quarter" idx="11"/>
          </p:nvPr>
        </p:nvSpPr>
        <p:spPr/>
        <p:txBody>
          <a:bodyPr/>
          <a:lstStyle/>
          <a:p>
            <a:r>
              <a:rPr lang="vi-VN"/>
              <a:t>GIẢNG VIÊN HƯỚNG DẪN : HÁN TRỌNG THANH</a:t>
            </a:r>
            <a:endParaRPr lang="en-US"/>
          </a:p>
        </p:txBody>
      </p:sp>
      <p:sp>
        <p:nvSpPr>
          <p:cNvPr id="9" name="Slide Number Placeholder 8"/>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51124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AB06ED-3904-416F-BBBF-5B7D2951AFCB}" type="datetime3">
              <a:rPr lang="en-US" smtClean="0"/>
              <a:t>9 August 2020</a:t>
            </a:fld>
            <a:endParaRPr lang="en-US"/>
          </a:p>
        </p:txBody>
      </p:sp>
      <p:sp>
        <p:nvSpPr>
          <p:cNvPr id="4" name="Footer Placeholder 3"/>
          <p:cNvSpPr>
            <a:spLocks noGrp="1"/>
          </p:cNvSpPr>
          <p:nvPr>
            <p:ph type="ftr" sz="quarter" idx="11"/>
          </p:nvPr>
        </p:nvSpPr>
        <p:spPr/>
        <p:txBody>
          <a:bodyPr/>
          <a:lstStyle/>
          <a:p>
            <a:r>
              <a:rPr lang="vi-VN"/>
              <a:t>GIẢNG VIÊN HƯỚNG DẪN : HÁN TRỌNG THANH</a:t>
            </a:r>
            <a:endParaRPr lang="en-US"/>
          </a:p>
        </p:txBody>
      </p:sp>
      <p:sp>
        <p:nvSpPr>
          <p:cNvPr id="5" name="Slide Number Placeholder 4"/>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849240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155753-DE90-4A4C-B345-85F35BABFDF1}" type="datetime3">
              <a:rPr lang="en-US" smtClean="0"/>
              <a:t>9 August 2020</a:t>
            </a:fld>
            <a:endParaRPr lang="en-US"/>
          </a:p>
        </p:txBody>
      </p:sp>
      <p:sp>
        <p:nvSpPr>
          <p:cNvPr id="3" name="Footer Placeholder 2"/>
          <p:cNvSpPr>
            <a:spLocks noGrp="1"/>
          </p:cNvSpPr>
          <p:nvPr>
            <p:ph type="ftr" sz="quarter" idx="11"/>
          </p:nvPr>
        </p:nvSpPr>
        <p:spPr/>
        <p:txBody>
          <a:bodyPr/>
          <a:lstStyle/>
          <a:p>
            <a:r>
              <a:rPr lang="vi-VN"/>
              <a:t>GIẢNG VIÊN HƯỚNG DẪN : HÁN TRỌNG THANH</a:t>
            </a:r>
            <a:endParaRPr lang="en-US"/>
          </a:p>
        </p:txBody>
      </p:sp>
      <p:sp>
        <p:nvSpPr>
          <p:cNvPr id="4" name="Slide Number Placeholder 3"/>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38120176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CD1667-F171-4ACE-94C9-25D47D1B897F}"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2547527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8839A7-2A4A-4C9E-AD26-DF38311CE70A}" type="datetime3">
              <a:rPr lang="en-US" smtClean="0"/>
              <a:t>9 August 2020</a:t>
            </a:fld>
            <a:endParaRPr lang="en-US"/>
          </a:p>
        </p:txBody>
      </p:sp>
      <p:sp>
        <p:nvSpPr>
          <p:cNvPr id="6" name="Footer Placeholder 5"/>
          <p:cNvSpPr>
            <a:spLocks noGrp="1"/>
          </p:cNvSpPr>
          <p:nvPr>
            <p:ph type="ftr" sz="quarter" idx="11"/>
          </p:nvPr>
        </p:nvSpPr>
        <p:spPr/>
        <p:txBody>
          <a:bodyPr/>
          <a:lstStyle/>
          <a:p>
            <a:r>
              <a:rPr lang="vi-VN"/>
              <a:t>GIẢNG VIÊN HƯỚNG DẪN : HÁN TRỌNG THANH</a:t>
            </a:r>
            <a:endParaRPr lang="en-US"/>
          </a:p>
        </p:txBody>
      </p:sp>
      <p:sp>
        <p:nvSpPr>
          <p:cNvPr id="7" name="Slide Number Placeholder 6"/>
          <p:cNvSpPr>
            <a:spLocks noGrp="1"/>
          </p:cNvSpPr>
          <p:nvPr>
            <p:ph type="sldNum" sz="quarter" idx="12"/>
          </p:nvPr>
        </p:nvSpPr>
        <p:spPr/>
        <p:txBody>
          <a:bodyPr/>
          <a:lstStyle/>
          <a:p>
            <a:fld id="{A56DD894-36BD-42B2-98E9-40748AECCE23}" type="slidenum">
              <a:rPr lang="en-US" smtClean="0"/>
              <a:t>‹#›</a:t>
            </a:fld>
            <a:endParaRPr lang="en-US"/>
          </a:p>
        </p:txBody>
      </p:sp>
    </p:spTree>
    <p:extLst>
      <p:ext uri="{BB962C8B-B14F-4D97-AF65-F5344CB8AC3E}">
        <p14:creationId xmlns:p14="http://schemas.microsoft.com/office/powerpoint/2010/main" val="930606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image" Target="../media/image1.png"/><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theme" Target="../theme/theme3.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FB58A5B-403C-42A4-947F-38D2635640A6}" type="datetime3">
              <a:rPr lang="en-US" smtClean="0"/>
              <a:t>9 August 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vi-VN"/>
              <a:t>GIẢNG VIÊN HƯỚNG DẪN : HÁN TRỌNG THANH</a:t>
            </a:r>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56DD894-36BD-42B2-98E9-40748AECCE23}" type="slidenum">
              <a:rPr lang="en-US" smtClean="0"/>
              <a:t>‹#›</a:t>
            </a:fld>
            <a:endParaRPr lang="en-US"/>
          </a:p>
        </p:txBody>
      </p:sp>
    </p:spTree>
    <p:extLst>
      <p:ext uri="{BB962C8B-B14F-4D97-AF65-F5344CB8AC3E}">
        <p14:creationId xmlns:p14="http://schemas.microsoft.com/office/powerpoint/2010/main" val="332676590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 id="2147483767" r:id="rId12"/>
    <p:sldLayoutId id="2147483768" r:id="rId13"/>
    <p:sldLayoutId id="2147483769" r:id="rId14"/>
    <p:sldLayoutId id="2147483770" r:id="rId15"/>
    <p:sldLayoutId id="2147483771" r:id="rId16"/>
  </p:sldLayoutIdLst>
  <p:hf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A039B9-3576-417B-A7E0-C0A2E0C7DD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3BE66C-B735-4370-824E-959EE2B782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08A985-FF5E-4653-AE45-53700E7769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74EB17-3C6B-47BD-8B61-B96898E7C105}" type="datetime3">
              <a:rPr lang="en-US" smtClean="0"/>
              <a:t>9 August 2020</a:t>
            </a:fld>
            <a:endParaRPr lang="en-US"/>
          </a:p>
        </p:txBody>
      </p:sp>
      <p:sp>
        <p:nvSpPr>
          <p:cNvPr id="5" name="Footer Placeholder 4">
            <a:extLst>
              <a:ext uri="{FF2B5EF4-FFF2-40B4-BE49-F238E27FC236}">
                <a16:creationId xmlns:a16="http://schemas.microsoft.com/office/drawing/2014/main" id="{97C5530D-D70D-468A-A009-FD86C2D72E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t>GIẢNG VIÊN HƯỚNG DẪN : HÁN TRỌNG THANH</a:t>
            </a:r>
            <a:endParaRPr lang="en-US"/>
          </a:p>
        </p:txBody>
      </p:sp>
      <p:sp>
        <p:nvSpPr>
          <p:cNvPr id="6" name="Slide Number Placeholder 5">
            <a:extLst>
              <a:ext uri="{FF2B5EF4-FFF2-40B4-BE49-F238E27FC236}">
                <a16:creationId xmlns:a16="http://schemas.microsoft.com/office/drawing/2014/main" id="{5F8F645D-9E65-4D9D-AEA5-EDA1580113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8B02E0-622A-479B-9694-3B678E51CE11}" type="slidenum">
              <a:rPr lang="en-US" smtClean="0"/>
              <a:t>‹#›</a:t>
            </a:fld>
            <a:endParaRPr lang="en-US"/>
          </a:p>
        </p:txBody>
      </p:sp>
    </p:spTree>
    <p:extLst>
      <p:ext uri="{BB962C8B-B14F-4D97-AF65-F5344CB8AC3E}">
        <p14:creationId xmlns:p14="http://schemas.microsoft.com/office/powerpoint/2010/main" val="2061839731"/>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 name="Date Placeholder 3"/>
          <p:cNvSpPr>
            <a:spLocks noGrp="1"/>
          </p:cNvSpPr>
          <p:nvPr>
            <p:ph type="dt" sz="half" idx="2"/>
          </p:nvPr>
        </p:nvSpPr>
        <p:spPr>
          <a:xfrm>
            <a:off x="1596229" y="6164341"/>
            <a:ext cx="1410172" cy="370396"/>
          </a:xfrm>
          <a:prstGeom prst="rect">
            <a:avLst/>
          </a:prstGeom>
        </p:spPr>
        <p:txBody>
          <a:bodyPr vert="horz" lIns="91440" tIns="45720" rIns="91440" bIns="45720" rtlCol="0" anchor="ctr"/>
          <a:lstStyle>
            <a:lvl1pPr algn="ctr">
              <a:defRPr sz="1400">
                <a:solidFill>
                  <a:srgbClr val="C00000"/>
                </a:solidFill>
                <a:latin typeface="Times New Roman" panose="02020603050405020304" pitchFamily="18" charset="0"/>
                <a:cs typeface="Times New Roman" panose="02020603050405020304" pitchFamily="18" charset="0"/>
              </a:defRPr>
            </a:lvl1pPr>
          </a:lstStyle>
          <a:p>
            <a:fld id="{86231B13-5F63-4941-B49A-E74D927F5752}" type="datetime3">
              <a:rPr lang="en-US" smtClean="0"/>
              <a:pPr/>
              <a:t>9 August 2020</a:t>
            </a:fld>
            <a:endParaRPr lang="en-US"/>
          </a:p>
        </p:txBody>
      </p:sp>
      <p:sp>
        <p:nvSpPr>
          <p:cNvPr id="5" name="Footer Placeholder 4"/>
          <p:cNvSpPr>
            <a:spLocks noGrp="1"/>
          </p:cNvSpPr>
          <p:nvPr>
            <p:ph type="ftr" sz="quarter" idx="3"/>
          </p:nvPr>
        </p:nvSpPr>
        <p:spPr>
          <a:xfrm>
            <a:off x="3863634" y="6174658"/>
            <a:ext cx="4464731" cy="365125"/>
          </a:xfrm>
          <a:prstGeom prst="rect">
            <a:avLst/>
          </a:prstGeom>
        </p:spPr>
        <p:txBody>
          <a:bodyPr vert="horz" lIns="91440" tIns="45720" rIns="91440" bIns="45720" rtlCol="0" anchor="ctr"/>
          <a:lstStyle>
            <a:lvl1pPr algn="ctr">
              <a:defRPr sz="1400">
                <a:solidFill>
                  <a:srgbClr val="C00000"/>
                </a:solidFill>
                <a:latin typeface="Times New Roman" panose="02020603050405020304" pitchFamily="18" charset="0"/>
                <a:cs typeface="Times New Roman" panose="02020603050405020304" pitchFamily="18" charset="0"/>
              </a:defRPr>
            </a:lvl1pPr>
          </a:lstStyle>
          <a:p>
            <a:r>
              <a:rPr lang="vi-VN"/>
              <a:t>GIẢNG VIÊN HƯỚNG DẪN : HÁN TRỌNG THANH</a:t>
            </a:r>
            <a:endParaRPr lang="en-US"/>
          </a:p>
        </p:txBody>
      </p:sp>
      <p:sp>
        <p:nvSpPr>
          <p:cNvPr id="6" name="Slide Number Placeholder 5"/>
          <p:cNvSpPr>
            <a:spLocks noGrp="1"/>
          </p:cNvSpPr>
          <p:nvPr>
            <p:ph type="sldNum" sz="quarter" idx="4"/>
          </p:nvPr>
        </p:nvSpPr>
        <p:spPr>
          <a:xfrm>
            <a:off x="11032391" y="6174658"/>
            <a:ext cx="779767" cy="365125"/>
          </a:xfrm>
          <a:prstGeom prst="rect">
            <a:avLst/>
          </a:prstGeom>
        </p:spPr>
        <p:txBody>
          <a:bodyPr vert="horz" lIns="91440" tIns="45720" rIns="91440" bIns="45720" rtlCol="0" anchor="ctr"/>
          <a:lstStyle>
            <a:lvl1pPr algn="r">
              <a:defRPr sz="1400">
                <a:solidFill>
                  <a:srgbClr val="C00000"/>
                </a:solidFill>
                <a:latin typeface="Times New Roman" panose="02020603050405020304" pitchFamily="18" charset="0"/>
                <a:cs typeface="Times New Roman" panose="02020603050405020304" pitchFamily="18" charset="0"/>
              </a:defRPr>
            </a:lvl1pPr>
          </a:lstStyle>
          <a:p>
            <a:fld id="{A56DD894-36BD-42B2-98E9-40748AECCE23}" type="slidenum">
              <a:rPr lang="en-US" smtClean="0"/>
              <a:pPr/>
              <a:t>‹#›</a:t>
            </a:fld>
            <a:endParaRPr lang="en-US"/>
          </a:p>
        </p:txBody>
      </p:sp>
      <p:pic>
        <p:nvPicPr>
          <p:cNvPr id="9" name="Picture 8" descr="A close up of a sign&#10;&#10;Description automatically generated">
            <a:extLst>
              <a:ext uri="{FF2B5EF4-FFF2-40B4-BE49-F238E27FC236}">
                <a16:creationId xmlns:a16="http://schemas.microsoft.com/office/drawing/2014/main" id="{05831EF2-CD0F-423E-9B4A-CC870216D749}"/>
              </a:ext>
            </a:extLst>
          </p:cNvPr>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10506561" y="262912"/>
            <a:ext cx="1305597" cy="1961963"/>
          </a:xfrm>
          <a:prstGeom prst="rect">
            <a:avLst/>
          </a:prstGeom>
        </p:spPr>
      </p:pic>
      <p:sp>
        <p:nvSpPr>
          <p:cNvPr id="39" name="TextBox 38">
            <a:extLst>
              <a:ext uri="{FF2B5EF4-FFF2-40B4-BE49-F238E27FC236}">
                <a16:creationId xmlns:a16="http://schemas.microsoft.com/office/drawing/2014/main" id="{B518BC18-917A-4728-BE7A-0DB25E1A082F}"/>
              </a:ext>
            </a:extLst>
          </p:cNvPr>
          <p:cNvSpPr txBox="1"/>
          <p:nvPr userDrawn="1"/>
        </p:nvSpPr>
        <p:spPr>
          <a:xfrm>
            <a:off x="10071335" y="2315790"/>
            <a:ext cx="2176048" cy="523220"/>
          </a:xfrm>
          <a:prstGeom prst="rect">
            <a:avLst/>
          </a:prstGeom>
          <a:noFill/>
        </p:spPr>
        <p:txBody>
          <a:bodyPr wrap="square" rtlCol="0">
            <a:spAutoFit/>
          </a:bodyPr>
          <a:lstStyle/>
          <a:p>
            <a:pPr algn="ctr"/>
            <a:r>
              <a:rPr lang="en-US" sz="1400" dirty="0">
                <a:solidFill>
                  <a:srgbClr val="C00000"/>
                </a:solidFill>
                <a:latin typeface="Times New Roman" panose="02020603050405020304" pitchFamily="18" charset="0"/>
                <a:cs typeface="Times New Roman" panose="02020603050405020304" pitchFamily="18" charset="0"/>
              </a:rPr>
              <a:t>TÌM HIỂU VỀ AI VÀ MACHINE-LEARNING</a:t>
            </a:r>
          </a:p>
        </p:txBody>
      </p:sp>
    </p:spTree>
    <p:extLst>
      <p:ext uri="{BB962C8B-B14F-4D97-AF65-F5344CB8AC3E}">
        <p14:creationId xmlns:p14="http://schemas.microsoft.com/office/powerpoint/2010/main" val="31473814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 id="2147483797" r:id="rId13"/>
    <p:sldLayoutId id="2147483798" r:id="rId14"/>
    <p:sldLayoutId id="2147483799" r:id="rId15"/>
    <p:sldLayoutId id="2147483800" r:id="rId16"/>
  </p:sldLayoutIdLst>
  <p:hf hd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3.bin"/><Relationship Id="rId5" Type="http://schemas.openxmlformats.org/officeDocument/2006/relationships/image" Target="../media/image6.emf"/><Relationship Id="rId4" Type="http://schemas.openxmlformats.org/officeDocument/2006/relationships/oleObject" Target="../embeddings/oleObject2.bin"/></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05897" y="0"/>
            <a:ext cx="525872" cy="790245"/>
          </a:xfrm>
          <a:prstGeom prst="rect">
            <a:avLst/>
          </a:prstGeom>
        </p:spPr>
      </p:pic>
      <p:sp>
        <p:nvSpPr>
          <p:cNvPr id="7" name="TextBox 6">
            <a:extLst>
              <a:ext uri="{FF2B5EF4-FFF2-40B4-BE49-F238E27FC236}">
                <a16:creationId xmlns:a16="http://schemas.microsoft.com/office/drawing/2014/main" id="{DD22B16E-501F-439A-9ED1-F6EBA1779CAE}"/>
              </a:ext>
            </a:extLst>
          </p:cNvPr>
          <p:cNvSpPr txBox="1"/>
          <p:nvPr/>
        </p:nvSpPr>
        <p:spPr>
          <a:xfrm>
            <a:off x="3002651" y="920526"/>
            <a:ext cx="5868728" cy="1569660"/>
          </a:xfrm>
          <a:prstGeom prst="rect">
            <a:avLst/>
          </a:prstGeom>
          <a:noFill/>
        </p:spPr>
        <p:txBody>
          <a:bodyPr wrap="square" rtlCol="0">
            <a:spAutoFit/>
          </a:bodyPr>
          <a:lstStyle/>
          <a:p>
            <a:pPr algn="ctr"/>
            <a:r>
              <a:rPr lang="en-US" sz="4800" dirty="0" err="1"/>
              <a:t>Phát</a:t>
            </a:r>
            <a:r>
              <a:rPr lang="en-US" sz="4800" dirty="0"/>
              <a:t> </a:t>
            </a:r>
            <a:r>
              <a:rPr lang="en-US" sz="4800" dirty="0" err="1"/>
              <a:t>hiện</a:t>
            </a:r>
            <a:r>
              <a:rPr lang="en-US" sz="4800" dirty="0"/>
              <a:t> </a:t>
            </a:r>
            <a:r>
              <a:rPr lang="en-US" sz="4800" dirty="0" err="1"/>
              <a:t>khối</a:t>
            </a:r>
            <a:r>
              <a:rPr lang="en-US" sz="4800" dirty="0"/>
              <a:t> </a:t>
            </a:r>
            <a:r>
              <a:rPr lang="en-US" sz="4800" dirty="0" smtClean="0"/>
              <a:t>u </a:t>
            </a:r>
            <a:r>
              <a:rPr lang="en-US" sz="4800" dirty="0" err="1"/>
              <a:t>não</a:t>
            </a:r>
            <a:r>
              <a:rPr lang="en-US" sz="4800" dirty="0"/>
              <a:t> </a:t>
            </a:r>
            <a:r>
              <a:rPr lang="en-US" sz="4800" dirty="0" err="1"/>
              <a:t>từ</a:t>
            </a:r>
            <a:r>
              <a:rPr lang="en-US" sz="4800" dirty="0"/>
              <a:t> </a:t>
            </a:r>
            <a:r>
              <a:rPr lang="en-US" sz="4800" dirty="0" err="1"/>
              <a:t>ảnh</a:t>
            </a:r>
            <a:r>
              <a:rPr lang="en-US" sz="4800" dirty="0"/>
              <a:t> </a:t>
            </a:r>
            <a:r>
              <a:rPr lang="en-US" sz="4800" dirty="0" smtClean="0"/>
              <a:t>MRI</a:t>
            </a:r>
            <a:endParaRPr lang="en-US" sz="4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1E906DAE-5CC2-471D-938D-21589A679EAE}"/>
              </a:ext>
            </a:extLst>
          </p:cNvPr>
          <p:cNvSpPr txBox="1"/>
          <p:nvPr/>
        </p:nvSpPr>
        <p:spPr>
          <a:xfrm>
            <a:off x="1966450" y="4367814"/>
            <a:ext cx="3084944" cy="307777"/>
          </a:xfrm>
          <a:prstGeom prst="rect">
            <a:avLst/>
          </a:prstGeom>
          <a:noFill/>
        </p:spPr>
        <p:txBody>
          <a:bodyPr wrap="square" rtlCol="0">
            <a:spAutoFit/>
          </a:bodyPr>
          <a:lstStyle/>
          <a:p>
            <a:r>
              <a:rPr lang="en-US" sz="1400" dirty="0" err="1">
                <a:latin typeface="Times New Roman" panose="02020603050405020304" pitchFamily="18" charset="0"/>
                <a:cs typeface="Times New Roman" panose="02020603050405020304" pitchFamily="18" charset="0"/>
              </a:rPr>
              <a:t>Sinh</a:t>
            </a:r>
            <a:r>
              <a:rPr lang="en-US" sz="1400" dirty="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viên</a:t>
            </a:r>
            <a:r>
              <a:rPr lang="en-US" sz="1400" dirty="0" smtClean="0">
                <a:latin typeface="Times New Roman" panose="02020603050405020304" pitchFamily="18" charset="0"/>
                <a:cs typeface="Times New Roman" panose="02020603050405020304" pitchFamily="18" charset="0"/>
              </a:rPr>
              <a:t>: Bùi Xuân Trường</a:t>
            </a:r>
            <a:endParaRPr lang="en-US" sz="1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1CA3386-B281-4757-A724-517F3E50155F}"/>
              </a:ext>
            </a:extLst>
          </p:cNvPr>
          <p:cNvSpPr txBox="1"/>
          <p:nvPr/>
        </p:nvSpPr>
        <p:spPr>
          <a:xfrm>
            <a:off x="1966450" y="4909352"/>
            <a:ext cx="2911876" cy="307777"/>
          </a:xfrm>
          <a:prstGeom prst="rect">
            <a:avLst/>
          </a:prstGeom>
          <a:noFill/>
        </p:spPr>
        <p:txBody>
          <a:bodyPr wrap="square" rtlCol="0">
            <a:spAutoFit/>
          </a:bodyPr>
          <a:lstStyle/>
          <a:p>
            <a:r>
              <a:rPr lang="en-US" sz="1400" dirty="0" smtClean="0">
                <a:latin typeface="Times New Roman" panose="02020603050405020304" pitchFamily="18" charset="0"/>
                <a:cs typeface="Times New Roman" panose="02020603050405020304" pitchFamily="18" charset="0"/>
              </a:rPr>
              <a:t>MSSV: 20122643</a:t>
            </a:r>
            <a:endParaRPr lang="en-US" sz="14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F9C8DBA8-2116-49DE-B594-AAAB5FE57A3C}"/>
              </a:ext>
            </a:extLst>
          </p:cNvPr>
          <p:cNvSpPr txBox="1"/>
          <p:nvPr/>
        </p:nvSpPr>
        <p:spPr>
          <a:xfrm>
            <a:off x="1966450" y="5450890"/>
            <a:ext cx="3377907" cy="307777"/>
          </a:xfrm>
          <a:prstGeom prst="rect">
            <a:avLst/>
          </a:prstGeom>
          <a:noFill/>
        </p:spPr>
        <p:txBody>
          <a:bodyPr wrap="square" rtlCol="0">
            <a:spAutoFit/>
          </a:bodyPr>
          <a:lstStyle/>
          <a:p>
            <a:r>
              <a:rPr lang="en-US" sz="1400" dirty="0" err="1">
                <a:latin typeface="Times New Roman" panose="02020603050405020304" pitchFamily="18" charset="0"/>
                <a:cs typeface="Times New Roman" panose="02020603050405020304" pitchFamily="18" charset="0"/>
              </a:rPr>
              <a:t>Giảng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viên</a:t>
            </a:r>
            <a:r>
              <a:rPr lang="en-US" sz="1400" dirty="0">
                <a:latin typeface="Times New Roman" panose="02020603050405020304" pitchFamily="18" charset="0"/>
                <a:cs typeface="Times New Roman" panose="02020603050405020304" pitchFamily="18" charset="0"/>
              </a:rPr>
              <a:t> h</a:t>
            </a:r>
            <a:r>
              <a:rPr lang="vi-VN" sz="1400" dirty="0">
                <a:latin typeface="Times New Roman" panose="02020603050405020304" pitchFamily="18" charset="0"/>
                <a:cs typeface="Times New Roman" panose="02020603050405020304" pitchFamily="18" charset="0"/>
              </a:rPr>
              <a:t>ư</a:t>
            </a:r>
            <a:r>
              <a:rPr lang="en-US" sz="1400" dirty="0" err="1">
                <a:latin typeface="Times New Roman" panose="02020603050405020304" pitchFamily="18" charset="0"/>
                <a:cs typeface="Times New Roman" panose="02020603050405020304" pitchFamily="18" charset="0"/>
              </a:rPr>
              <a:t>ớng</a:t>
            </a:r>
            <a:r>
              <a:rPr lang="en-US" sz="1400" dirty="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dẫn</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TS.Hán</a:t>
            </a:r>
            <a:r>
              <a:rPr lang="en-US" sz="1400" dirty="0" smtClean="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Trọng Thanh</a:t>
            </a:r>
          </a:p>
        </p:txBody>
      </p:sp>
      <p:sp>
        <p:nvSpPr>
          <p:cNvPr id="14" name="Date Placeholder 13">
            <a:extLst>
              <a:ext uri="{FF2B5EF4-FFF2-40B4-BE49-F238E27FC236}">
                <a16:creationId xmlns:a16="http://schemas.microsoft.com/office/drawing/2014/main" id="{A3DA8331-DBD9-414C-B0F2-F521D871AA68}"/>
              </a:ext>
            </a:extLst>
          </p:cNvPr>
          <p:cNvSpPr>
            <a:spLocks noGrp="1"/>
          </p:cNvSpPr>
          <p:nvPr>
            <p:ph type="dt" sz="half" idx="10"/>
          </p:nvPr>
        </p:nvSpPr>
        <p:spPr>
          <a:xfrm>
            <a:off x="5299679" y="6351403"/>
            <a:ext cx="1592638" cy="365125"/>
          </a:xfrm>
        </p:spPr>
        <p:txBody>
          <a:bodyPr/>
          <a:lstStyle/>
          <a:p>
            <a:pPr algn="ctr"/>
            <a:fld id="{4BCBAE7D-768A-48AF-935A-EDBBA998BB9B}" type="datetime3">
              <a:rPr lang="en-US" sz="1400" smtClean="0">
                <a:solidFill>
                  <a:schemeClr val="tx1"/>
                </a:solidFill>
                <a:latin typeface="Times New Roman" panose="02020603050405020304" pitchFamily="18" charset="0"/>
                <a:cs typeface="Times New Roman" panose="02020603050405020304" pitchFamily="18" charset="0"/>
              </a:rPr>
              <a:t>9 August 2020</a:t>
            </a:fld>
            <a:endParaRPr lang="en-US" sz="1400" dirty="0">
              <a:solidFill>
                <a:schemeClr val="tx1"/>
              </a:solidFill>
              <a:latin typeface="Times New Roman" panose="02020603050405020304" pitchFamily="18" charset="0"/>
              <a:cs typeface="Times New Roman" panose="02020603050405020304" pitchFamily="18" charset="0"/>
            </a:endParaRPr>
          </a:p>
        </p:txBody>
      </p:sp>
      <p:sp>
        <p:nvSpPr>
          <p:cNvPr id="15" name="Slide Number Placeholder 14">
            <a:extLst>
              <a:ext uri="{FF2B5EF4-FFF2-40B4-BE49-F238E27FC236}">
                <a16:creationId xmlns:a16="http://schemas.microsoft.com/office/drawing/2014/main" id="{5ECDA4F1-8624-4FB2-AA1A-26BCBD6FE4D0}"/>
              </a:ext>
            </a:extLst>
          </p:cNvPr>
          <p:cNvSpPr>
            <a:spLocks noGrp="1"/>
          </p:cNvSpPr>
          <p:nvPr>
            <p:ph type="sldNum" sz="quarter" idx="12"/>
          </p:nvPr>
        </p:nvSpPr>
        <p:spPr>
          <a:xfrm>
            <a:off x="11508661" y="6492875"/>
            <a:ext cx="683339" cy="365125"/>
          </a:xfrm>
        </p:spPr>
        <p:txBody>
          <a:bodyPr/>
          <a:lstStyle/>
          <a:p>
            <a:pPr algn="l"/>
            <a:fld id="{A56DD894-36BD-42B2-98E9-40748AECCE23}" type="slidenum">
              <a:rPr lang="en-US" sz="1400" smtClean="0">
                <a:solidFill>
                  <a:srgbClr val="FF0000"/>
                </a:solidFill>
                <a:latin typeface="Times New Roman" panose="02020603050405020304" pitchFamily="18" charset="0"/>
                <a:cs typeface="Times New Roman" panose="02020603050405020304" pitchFamily="18" charset="0"/>
              </a:rPr>
              <a:pPr algn="l"/>
              <a:t>1</a:t>
            </a:fld>
            <a:endParaRPr lang="en-US" sz="1400" dirty="0">
              <a:solidFill>
                <a:srgbClr val="FF0000"/>
              </a:solidFill>
              <a:latin typeface="Times New Roman" panose="02020603050405020304" pitchFamily="18" charset="0"/>
              <a:cs typeface="Times New Roman" panose="02020603050405020304" pitchFamily="18" charset="0"/>
            </a:endParaRPr>
          </a:p>
        </p:txBody>
      </p:sp>
      <p:pic>
        <p:nvPicPr>
          <p:cNvPr id="21" name="Picture 20" descr="A picture containing table, sitting, light, monitor&#10;&#10;Description automatically generated">
            <a:extLst>
              <a:ext uri="{FF2B5EF4-FFF2-40B4-BE49-F238E27FC236}">
                <a16:creationId xmlns:a16="http://schemas.microsoft.com/office/drawing/2014/main" id="{755D3966-2D3E-4289-874C-7494596CBB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272" y="2694477"/>
            <a:ext cx="1653650" cy="926044"/>
          </a:xfrm>
          <a:prstGeom prst="rect">
            <a:avLst/>
          </a:prstGeom>
        </p:spPr>
      </p:pic>
      <p:pic>
        <p:nvPicPr>
          <p:cNvPr id="1028" name="Picture 4" descr="https://www.kaggleusercontent.com/kf/19930876/eyJhbGciOiJkaXIiLCJlbmMiOiJBMTI4Q0JDLUhTMjU2In0..mJnesd0rFy6IjtgxGXdSpA.pqRMt3qitcqffJwKQvCwg0jqOep-48btZd9rVNi1ZcsEEA0zxYEtUCxTfzVy2YMgRJvO7fYzzOqmMXgO4MI7SxOUVcNTC17O7bw7ITVG6c260pG-XBJVDjrMjY5vC12786vENXUc2_9TuHtg759R6EAm_jwzCYzj8GJRHgzACT4APdkUmXsr50ftpQC98FFRDcWHtVfyl0jjVZuTUYvdQsWye7HnLz43oifz_c6_jfvCI5qunKzbRswwXcxsTKdv9tt7lbVwWzHTlg_uqGYqVigzWXXCrqSRKkuN0mUX9Qi0ztUb9xFpKqfhkWvb-SEdIqumXe7K-FYZ-TZu2UDQPqBRCuuCK2aIuPt3o_8DljFi-4oipRkU3bNS3NcMfWjrZcefFIeR1lFWmaViBQPY-Sl1p7HwnkzAJNG59-D0z2RcXRlGUPEXvuY9lPSrSuCRqROee79TMYaM6ELhJcQt9qgd-OW4hkxY9QahLsGm3G883wS4i7fR8hXrUjB-mJagHC8rRHmnc3IFYOp3VpjIURPtHOODRlAPbNB4QrOeexevaBjzp4fpa1OCYYJCO1k-I9AY52uQYQG4BSPUZbPFWlNCVc3ORW3vtMMTy5RRArcht5GWG90SI-1WkB5HCVZ5DyvwaP-pDBVW8lhTqYQlTPJ2XPRypB01yyWVA1lcSJI._bj0CfPbCUM8XlOhdwdC5Q/__results___files/__results___23_1.png"/>
          <p:cNvPicPr>
            <a:picLocks noChangeAspect="1" noChangeArrowheads="1"/>
          </p:cNvPicPr>
          <p:nvPr/>
        </p:nvPicPr>
        <p:blipFill rotWithShape="1">
          <a:blip r:embed="rId4">
            <a:extLst>
              <a:ext uri="{28A0092B-C50C-407E-A947-70E740481C1C}">
                <a14:useLocalDpi xmlns:a14="http://schemas.microsoft.com/office/drawing/2010/main" val="0"/>
              </a:ext>
            </a:extLst>
          </a:blip>
          <a:srcRect l="19945" t="18777" r="11463" b="15116"/>
          <a:stretch/>
        </p:blipFill>
        <p:spPr bwMode="auto">
          <a:xfrm>
            <a:off x="7859110" y="2327974"/>
            <a:ext cx="1710658" cy="1706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34545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10185107" cy="746234"/>
          </a:xfrm>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kĩ</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thuật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xử</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lý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a:solidFill>
                  <a:srgbClr val="002060"/>
                </a:solidFill>
                <a:latin typeface="Times New Roman" panose="02020603050405020304" pitchFamily="18" charset="0"/>
                <a:cs typeface="Times New Roman" panose="02020603050405020304" pitchFamily="18" charset="0"/>
              </a:rPr>
              <a:t>chụp</a:t>
            </a:r>
            <a:r>
              <a:rPr lang="en-US" dirty="0">
                <a:solidFill>
                  <a:srgbClr val="002060"/>
                </a:solidFill>
                <a:latin typeface="Times New Roman" panose="02020603050405020304" pitchFamily="18" charset="0"/>
                <a:cs typeface="Times New Roman" panose="02020603050405020304" pitchFamily="18" charset="0"/>
              </a:rPr>
              <a:t> u </a:t>
            </a:r>
            <a:r>
              <a:rPr lang="en-US" dirty="0" err="1">
                <a:solidFill>
                  <a:srgbClr val="002060"/>
                </a:solidFill>
                <a:latin typeface="Times New Roman" panose="02020603050405020304" pitchFamily="18" charset="0"/>
                <a:cs typeface="Times New Roman" panose="02020603050405020304" pitchFamily="18" charset="0"/>
              </a:rPr>
              <a:t>não</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3" y="1223726"/>
            <a:ext cx="8280683" cy="4538571"/>
          </a:xfrm>
        </p:spPr>
        <p:txBody>
          <a:bodyPr>
            <a:normAutofit/>
          </a:bodyPr>
          <a:lstStyle/>
          <a:p>
            <a:pPr lvl="1">
              <a:buFont typeface="Courier New" panose="02070309020205020404" pitchFamily="49" charset="0"/>
              <a:buChar char="o"/>
            </a:pPr>
            <a:r>
              <a:rPr lang="en-US" sz="2400" dirty="0" err="1">
                <a:solidFill>
                  <a:srgbClr val="002060"/>
                </a:solidFill>
                <a:latin typeface="Times New Roman" panose="02020603050405020304" pitchFamily="18" charset="0"/>
                <a:cs typeface="Times New Roman" panose="02020603050405020304" pitchFamily="18" charset="0"/>
              </a:rPr>
              <a:t>Các</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phương</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pháp</a:t>
            </a:r>
            <a:r>
              <a:rPr lang="en-US" sz="2400" dirty="0" smtClean="0">
                <a:solidFill>
                  <a:srgbClr val="002060"/>
                </a:solidFill>
                <a:latin typeface="Times New Roman" panose="02020603050405020304" pitchFamily="18" charset="0"/>
                <a:cs typeface="Times New Roman" panose="02020603050405020304" pitchFamily="18" charset="0"/>
              </a:rPr>
              <a:t> AI </a:t>
            </a:r>
            <a:r>
              <a:rPr lang="en-US" sz="2400" dirty="0" err="1">
                <a:solidFill>
                  <a:srgbClr val="002060"/>
                </a:solidFill>
                <a:latin typeface="Times New Roman" panose="02020603050405020304" pitchFamily="18" charset="0"/>
                <a:cs typeface="Times New Roman" panose="02020603050405020304" pitchFamily="18" charset="0"/>
              </a:rPr>
              <a:t>xử</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lý</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ảnh</a:t>
            </a:r>
            <a:r>
              <a:rPr lang="en-US" sz="2400" dirty="0">
                <a:solidFill>
                  <a:srgbClr val="002060"/>
                </a:solidFill>
                <a:latin typeface="Times New Roman" panose="02020603050405020304" pitchFamily="18" charset="0"/>
                <a:cs typeface="Times New Roman" panose="02020603050405020304" pitchFamily="18" charset="0"/>
              </a:rPr>
              <a:t> MRI </a:t>
            </a:r>
            <a:r>
              <a:rPr lang="en-US" sz="2400" dirty="0" err="1">
                <a:solidFill>
                  <a:srgbClr val="002060"/>
                </a:solidFill>
                <a:latin typeface="Times New Roman" panose="02020603050405020304" pitchFamily="18" charset="0"/>
                <a:cs typeface="Times New Roman" panose="02020603050405020304" pitchFamily="18" charset="0"/>
              </a:rPr>
              <a:t>phát</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hiện</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khối</a:t>
            </a:r>
            <a:r>
              <a:rPr lang="en-US" sz="2400" dirty="0">
                <a:solidFill>
                  <a:srgbClr val="002060"/>
                </a:solidFill>
                <a:latin typeface="Times New Roman" panose="02020603050405020304" pitchFamily="18" charset="0"/>
                <a:cs typeface="Times New Roman" panose="02020603050405020304" pitchFamily="18" charset="0"/>
              </a:rPr>
              <a:t> u </a:t>
            </a:r>
            <a:r>
              <a:rPr lang="en-US" sz="2400" dirty="0" err="1" smtClean="0">
                <a:solidFill>
                  <a:srgbClr val="002060"/>
                </a:solidFill>
                <a:latin typeface="Times New Roman" panose="02020603050405020304" pitchFamily="18" charset="0"/>
                <a:cs typeface="Times New Roman" panose="02020603050405020304" pitchFamily="18" charset="0"/>
              </a:rPr>
              <a:t>não</a:t>
            </a:r>
            <a:endParaRPr lang="en-US" sz="2400" dirty="0" smtClean="0">
              <a:solidFill>
                <a:srgbClr val="002060"/>
              </a:solidFill>
              <a:latin typeface="Times New Roman" panose="02020603050405020304" pitchFamily="18" charset="0"/>
              <a:cs typeface="Times New Roman" panose="02020603050405020304" pitchFamily="18" charset="0"/>
            </a:endParaRPr>
          </a:p>
          <a:p>
            <a:pPr marL="457200" lvl="1" indent="0">
              <a:buNone/>
            </a:pP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Trong</a:t>
            </a:r>
            <a:r>
              <a:rPr lang="en-US" dirty="0" smtClean="0">
                <a:solidFill>
                  <a:srgbClr val="002060"/>
                </a:solidFill>
                <a:latin typeface="Times New Roman" panose="02020603050405020304" pitchFamily="18" charset="0"/>
                <a:cs typeface="Times New Roman" panose="02020603050405020304" pitchFamily="18" charset="0"/>
              </a:rPr>
              <a:t> AI, </a:t>
            </a:r>
            <a:r>
              <a:rPr lang="en-US" dirty="0" err="1" smtClean="0">
                <a:solidFill>
                  <a:srgbClr val="002060"/>
                </a:solidFill>
                <a:latin typeface="Times New Roman" panose="02020603050405020304" pitchFamily="18" charset="0"/>
                <a:cs typeface="Times New Roman" panose="02020603050405020304" pitchFamily="18" charset="0"/>
              </a:rPr>
              <a:t>có</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nhiều</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phương</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pháp</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được</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phát</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triển</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cho</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mục</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đính</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xử</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lý</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ảnh</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bao</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gồm</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ảnh</a:t>
            </a:r>
            <a:r>
              <a:rPr lang="en-US" dirty="0" smtClean="0">
                <a:solidFill>
                  <a:srgbClr val="002060"/>
                </a:solidFill>
                <a:latin typeface="Times New Roman" panose="02020603050405020304" pitchFamily="18" charset="0"/>
                <a:cs typeface="Times New Roman" panose="02020603050405020304" pitchFamily="18" charset="0"/>
              </a:rPr>
              <a:t> MRI </a:t>
            </a:r>
            <a:r>
              <a:rPr lang="en-US" dirty="0" err="1" smtClean="0">
                <a:solidFill>
                  <a:srgbClr val="002060"/>
                </a:solidFill>
                <a:latin typeface="Times New Roman" panose="02020603050405020304" pitchFamily="18" charset="0"/>
                <a:cs typeface="Times New Roman" panose="02020603050405020304" pitchFamily="18" charset="0"/>
              </a:rPr>
              <a:t>như</a:t>
            </a:r>
            <a:r>
              <a:rPr lang="en-US" dirty="0" smtClean="0">
                <a:solidFill>
                  <a:srgbClr val="002060"/>
                </a:solidFill>
                <a:latin typeface="Times New Roman" panose="02020603050405020304" pitchFamily="18" charset="0"/>
                <a:cs typeface="Times New Roman" panose="02020603050405020304" pitchFamily="18" charset="0"/>
              </a:rPr>
              <a:t>: </a:t>
            </a:r>
          </a:p>
          <a:p>
            <a:pPr lvl="2">
              <a:buFont typeface="Arial" panose="020B0604020202020204" pitchFamily="34" charset="0"/>
              <a:buChar char="•"/>
            </a:pPr>
            <a:r>
              <a:rPr lang="en-US" sz="1600" dirty="0" smtClean="0">
                <a:solidFill>
                  <a:srgbClr val="002060"/>
                </a:solidFill>
                <a:latin typeface="Times New Roman" panose="02020603050405020304" pitchFamily="18" charset="0"/>
                <a:cs typeface="Times New Roman" panose="02020603050405020304" pitchFamily="18" charset="0"/>
              </a:rPr>
              <a:t>Deep </a:t>
            </a:r>
            <a:r>
              <a:rPr lang="en-US" sz="1600" dirty="0">
                <a:solidFill>
                  <a:srgbClr val="002060"/>
                </a:solidFill>
                <a:latin typeface="Times New Roman" panose="02020603050405020304" pitchFamily="18" charset="0"/>
                <a:cs typeface="Times New Roman" panose="02020603050405020304" pitchFamily="18" charset="0"/>
              </a:rPr>
              <a:t>Neural </a:t>
            </a:r>
            <a:r>
              <a:rPr lang="en-US" sz="1600" dirty="0" smtClean="0">
                <a:solidFill>
                  <a:srgbClr val="002060"/>
                </a:solidFill>
                <a:latin typeface="Times New Roman" panose="02020603050405020304" pitchFamily="18" charset="0"/>
                <a:cs typeface="Times New Roman" panose="02020603050405020304" pitchFamily="18" charset="0"/>
              </a:rPr>
              <a:t>Network(DNN)</a:t>
            </a:r>
          </a:p>
          <a:p>
            <a:pPr lvl="2">
              <a:buFont typeface="Arial" panose="020B0604020202020204" pitchFamily="34" charset="0"/>
              <a:buChar char="•"/>
            </a:pPr>
            <a:r>
              <a:rPr lang="en-US" sz="1600" dirty="0" smtClean="0">
                <a:solidFill>
                  <a:srgbClr val="002060"/>
                </a:solidFill>
                <a:latin typeface="Times New Roman" panose="02020603050405020304" pitchFamily="18" charset="0"/>
                <a:cs typeface="Times New Roman" panose="02020603050405020304" pitchFamily="18" charset="0"/>
              </a:rPr>
              <a:t>Convolutional </a:t>
            </a:r>
            <a:r>
              <a:rPr lang="en-US" sz="1600" dirty="0">
                <a:solidFill>
                  <a:srgbClr val="002060"/>
                </a:solidFill>
                <a:latin typeface="Times New Roman" panose="02020603050405020304" pitchFamily="18" charset="0"/>
                <a:cs typeface="Times New Roman" panose="02020603050405020304" pitchFamily="18" charset="0"/>
              </a:rPr>
              <a:t>Neural </a:t>
            </a:r>
            <a:r>
              <a:rPr lang="en-US" sz="1600" dirty="0" smtClean="0">
                <a:solidFill>
                  <a:srgbClr val="002060"/>
                </a:solidFill>
                <a:latin typeface="Times New Roman" panose="02020603050405020304" pitchFamily="18" charset="0"/>
                <a:cs typeface="Times New Roman" panose="02020603050405020304" pitchFamily="18" charset="0"/>
              </a:rPr>
              <a:t>Network(CNN). Phương </a:t>
            </a:r>
            <a:r>
              <a:rPr lang="en-US" sz="1600" dirty="0" err="1" smtClean="0">
                <a:solidFill>
                  <a:srgbClr val="002060"/>
                </a:solidFill>
                <a:latin typeface="Times New Roman" panose="02020603050405020304" pitchFamily="18" charset="0"/>
                <a:cs typeface="Times New Roman" panose="02020603050405020304" pitchFamily="18" charset="0"/>
              </a:rPr>
              <a:t>pháp</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này</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là</a:t>
            </a:r>
            <a:r>
              <a:rPr lang="en-US" sz="1600" dirty="0" smtClean="0">
                <a:solidFill>
                  <a:srgbClr val="002060"/>
                </a:solidFill>
                <a:latin typeface="Times New Roman" panose="02020603050405020304" pitchFamily="18" charset="0"/>
                <a:cs typeface="Times New Roman" panose="02020603050405020304" pitchFamily="18" charset="0"/>
              </a:rPr>
              <a:t> 1 </a:t>
            </a:r>
            <a:r>
              <a:rPr lang="en-US" sz="1600" dirty="0" err="1" smtClean="0">
                <a:solidFill>
                  <a:srgbClr val="002060"/>
                </a:solidFill>
                <a:latin typeface="Times New Roman" panose="02020603050405020304" pitchFamily="18" charset="0"/>
                <a:cs typeface="Times New Roman" panose="02020603050405020304" pitchFamily="18" charset="0"/>
              </a:rPr>
              <a:t>nhánh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của</a:t>
            </a:r>
            <a:r>
              <a:rPr lang="en-US" sz="1600" dirty="0" smtClean="0">
                <a:solidFill>
                  <a:srgbClr val="002060"/>
                </a:solidFill>
                <a:latin typeface="Times New Roman" panose="02020603050405020304" pitchFamily="18" charset="0"/>
                <a:cs typeface="Times New Roman" panose="02020603050405020304" pitchFamily="18" charset="0"/>
              </a:rPr>
              <a:t> DNN</a:t>
            </a:r>
          </a:p>
          <a:p>
            <a:pPr lvl="2">
              <a:buFont typeface="Arial" panose="020B0604020202020204" pitchFamily="34" charset="0"/>
              <a:buChar char="•"/>
            </a:pPr>
            <a:r>
              <a:rPr lang="en-US" sz="1600" dirty="0">
                <a:solidFill>
                  <a:srgbClr val="002060"/>
                </a:solidFill>
                <a:latin typeface="Times New Roman" panose="02020603050405020304" pitchFamily="18" charset="0"/>
                <a:cs typeface="Times New Roman" panose="02020603050405020304" pitchFamily="18" charset="0"/>
              </a:rPr>
              <a:t>Region-based convolutional neural </a:t>
            </a:r>
            <a:r>
              <a:rPr lang="en-US" sz="1600" dirty="0" smtClean="0">
                <a:solidFill>
                  <a:srgbClr val="002060"/>
                </a:solidFill>
                <a:latin typeface="Times New Roman" panose="02020603050405020304" pitchFamily="18" charset="0"/>
                <a:cs typeface="Times New Roman" panose="02020603050405020304" pitchFamily="18" charset="0"/>
              </a:rPr>
              <a:t>networks (</a:t>
            </a:r>
            <a:r>
              <a:rPr lang="en-US" sz="1600" dirty="0">
                <a:solidFill>
                  <a:srgbClr val="002060"/>
                </a:solidFill>
                <a:latin typeface="Times New Roman" panose="02020603050405020304" pitchFamily="18" charset="0"/>
                <a:cs typeface="Times New Roman" panose="02020603050405020304" pitchFamily="18" charset="0"/>
              </a:rPr>
              <a:t>R-CNNs</a:t>
            </a:r>
            <a:r>
              <a:rPr lang="en-US" sz="1600" dirty="0" smtClean="0">
                <a:solidFill>
                  <a:srgbClr val="002060"/>
                </a:solidFill>
                <a:latin typeface="Times New Roman" panose="02020603050405020304" pitchFamily="18" charset="0"/>
                <a:cs typeface="Times New Roman" panose="02020603050405020304" pitchFamily="18" charset="0"/>
              </a:rPr>
              <a:t>) (hay </a:t>
            </a:r>
            <a:r>
              <a:rPr lang="en-US" sz="1600" dirty="0" err="1" smtClean="0">
                <a:solidFill>
                  <a:srgbClr val="002060"/>
                </a:solidFill>
                <a:latin typeface="Times New Roman" panose="02020603050405020304" pitchFamily="18" charset="0"/>
                <a:cs typeface="Times New Roman" panose="02020603050405020304" pitchFamily="18" charset="0"/>
              </a:rPr>
              <a:t>còn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gọi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là</a:t>
            </a:r>
            <a:r>
              <a:rPr lang="en-US" sz="1600" dirty="0" smtClean="0">
                <a:solidFill>
                  <a:srgbClr val="002060"/>
                </a:solidFill>
                <a:latin typeface="Times New Roman" panose="02020603050405020304" pitchFamily="18" charset="0"/>
                <a:cs typeface="Times New Roman" panose="02020603050405020304" pitchFamily="18" charset="0"/>
              </a:rPr>
              <a:t> regions </a:t>
            </a:r>
            <a:r>
              <a:rPr lang="en-US" sz="1600" dirty="0">
                <a:solidFill>
                  <a:srgbClr val="002060"/>
                </a:solidFill>
                <a:latin typeface="Times New Roman" panose="02020603050405020304" pitchFamily="18" charset="0"/>
                <a:cs typeface="Times New Roman" panose="02020603050405020304" pitchFamily="18" charset="0"/>
              </a:rPr>
              <a:t>with CNN features </a:t>
            </a:r>
            <a:r>
              <a:rPr lang="en-US" sz="1600" dirty="0" smtClean="0">
                <a:solidFill>
                  <a:srgbClr val="002060"/>
                </a:solidFill>
                <a:latin typeface="Times New Roman" panose="02020603050405020304" pitchFamily="18" charset="0"/>
                <a:cs typeface="Times New Roman" panose="02020603050405020304" pitchFamily="18" charset="0"/>
              </a:rPr>
              <a:t>()). </a:t>
            </a:r>
          </a:p>
          <a:p>
            <a:pPr lvl="2">
              <a:buFont typeface="Arial" panose="020B0604020202020204" pitchFamily="34" charset="0"/>
              <a:buChar char="•"/>
            </a:pPr>
            <a:r>
              <a:rPr lang="en-US" sz="1600" dirty="0" err="1" smtClean="0">
                <a:solidFill>
                  <a:srgbClr val="002060"/>
                </a:solidFill>
                <a:latin typeface="Times New Roman" panose="02020603050405020304" pitchFamily="18" charset="0"/>
                <a:cs typeface="Times New Roman" panose="02020603050405020304" pitchFamily="18" charset="0"/>
              </a:rPr>
              <a:t>Dựa</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trên</a:t>
            </a:r>
            <a:r>
              <a:rPr lang="en-US" sz="1600" dirty="0" smtClean="0">
                <a:solidFill>
                  <a:srgbClr val="002060"/>
                </a:solidFill>
                <a:latin typeface="Times New Roman" panose="02020603050405020304" pitchFamily="18" charset="0"/>
                <a:cs typeface="Times New Roman" panose="02020603050405020304" pitchFamily="18" charset="0"/>
              </a:rPr>
              <a:t> R-CNNs, </a:t>
            </a:r>
            <a:r>
              <a:rPr lang="en-US" sz="1600" dirty="0" err="1" smtClean="0">
                <a:solidFill>
                  <a:srgbClr val="002060"/>
                </a:solidFill>
                <a:latin typeface="Times New Roman" panose="02020603050405020304" pitchFamily="18" charset="0"/>
                <a:cs typeface="Times New Roman" panose="02020603050405020304" pitchFamily="18" charset="0"/>
              </a:rPr>
              <a:t>có</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các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phương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pháp</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có</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hiệu</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suất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tốt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hơn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được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triển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như</a:t>
            </a:r>
            <a:r>
              <a:rPr lang="en-US" sz="1600" dirty="0" smtClean="0">
                <a:solidFill>
                  <a:srgbClr val="002060"/>
                </a:solidFill>
                <a:latin typeface="Times New Roman" panose="02020603050405020304" pitchFamily="18" charset="0"/>
                <a:cs typeface="Times New Roman" panose="02020603050405020304" pitchFamily="18" charset="0"/>
              </a:rPr>
              <a:t> : </a:t>
            </a:r>
            <a:r>
              <a:rPr lang="en-US" dirty="0">
                <a:solidFill>
                  <a:srgbClr val="002060"/>
                </a:solidFill>
              </a:rPr>
              <a:t>Fast </a:t>
            </a:r>
            <a:r>
              <a:rPr lang="en-US" dirty="0" smtClean="0">
                <a:solidFill>
                  <a:srgbClr val="002060"/>
                </a:solidFill>
              </a:rPr>
              <a:t>R-CNN, Faster R-CNN, </a:t>
            </a:r>
            <a:r>
              <a:rPr lang="en-US" dirty="0">
                <a:solidFill>
                  <a:srgbClr val="002060"/>
                </a:solidFill>
              </a:rPr>
              <a:t>Mask </a:t>
            </a:r>
            <a:r>
              <a:rPr lang="en-US" dirty="0" smtClean="0">
                <a:solidFill>
                  <a:srgbClr val="002060"/>
                </a:solidFill>
              </a:rPr>
              <a:t>R-CNN</a:t>
            </a:r>
          </a:p>
          <a:p>
            <a:pPr lvl="2">
              <a:buFont typeface="Arial" panose="020B0604020202020204" pitchFamily="34" charset="0"/>
              <a:buChar char="•"/>
            </a:pPr>
            <a:r>
              <a:rPr lang="en-US" sz="1600" dirty="0" smtClean="0">
                <a:solidFill>
                  <a:srgbClr val="002060"/>
                </a:solidFill>
                <a:latin typeface="Times New Roman" panose="02020603050405020304" pitchFamily="18" charset="0"/>
                <a:cs typeface="Times New Roman" panose="02020603050405020304" pitchFamily="18" charset="0"/>
              </a:rPr>
              <a:t>You </a:t>
            </a:r>
            <a:r>
              <a:rPr lang="en-US" sz="1600" dirty="0">
                <a:solidFill>
                  <a:srgbClr val="002060"/>
                </a:solidFill>
                <a:latin typeface="Times New Roman" panose="02020603050405020304" pitchFamily="18" charset="0"/>
                <a:cs typeface="Times New Roman" panose="02020603050405020304" pitchFamily="18" charset="0"/>
              </a:rPr>
              <a:t>Only Look </a:t>
            </a:r>
            <a:r>
              <a:rPr lang="en-US" sz="1600" dirty="0" smtClean="0">
                <a:solidFill>
                  <a:srgbClr val="002060"/>
                </a:solidFill>
                <a:latin typeface="Times New Roman" panose="02020603050405020304" pitchFamily="18" charset="0"/>
                <a:cs typeface="Times New Roman" panose="02020603050405020304" pitchFamily="18" charset="0"/>
              </a:rPr>
              <a:t>Once (YOLO):</a:t>
            </a:r>
          </a:p>
          <a:p>
            <a:pPr lvl="2">
              <a:buFont typeface="Arial" panose="020B0604020202020204" pitchFamily="34" charset="0"/>
              <a:buChar char="•"/>
            </a:pPr>
            <a:r>
              <a:rPr lang="en-US" sz="1600" dirty="0">
                <a:solidFill>
                  <a:srgbClr val="002060"/>
                </a:solidFill>
                <a:latin typeface="Times New Roman" panose="02020603050405020304" pitchFamily="18" charset="0"/>
                <a:cs typeface="Times New Roman" panose="02020603050405020304" pitchFamily="18" charset="0"/>
              </a:rPr>
              <a:t>Single Shot </a:t>
            </a:r>
            <a:r>
              <a:rPr lang="en-US" sz="1600" dirty="0" smtClean="0">
                <a:solidFill>
                  <a:srgbClr val="002060"/>
                </a:solidFill>
                <a:latin typeface="Times New Roman" panose="02020603050405020304" pitchFamily="18" charset="0"/>
                <a:cs typeface="Times New Roman" panose="02020603050405020304" pitchFamily="18" charset="0"/>
              </a:rPr>
              <a:t>Detector- </a:t>
            </a:r>
            <a:r>
              <a:rPr lang="en-US" sz="1600" dirty="0">
                <a:solidFill>
                  <a:srgbClr val="002060"/>
                </a:solidFill>
                <a:latin typeface="Times New Roman" panose="02020603050405020304" pitchFamily="18" charset="0"/>
                <a:cs typeface="Times New Roman" panose="02020603050405020304" pitchFamily="18" charset="0"/>
              </a:rPr>
              <a:t>Object </a:t>
            </a:r>
            <a:r>
              <a:rPr lang="en-US" sz="1600" dirty="0" smtClean="0">
                <a:solidFill>
                  <a:srgbClr val="002060"/>
                </a:solidFill>
                <a:latin typeface="Times New Roman" panose="02020603050405020304" pitchFamily="18" charset="0"/>
                <a:cs typeface="Times New Roman" panose="02020603050405020304" pitchFamily="18" charset="0"/>
              </a:rPr>
              <a:t>Detection (SSD)</a:t>
            </a:r>
          </a:p>
          <a:p>
            <a:pPr lvl="2">
              <a:buFont typeface="Arial" panose="020B0604020202020204" pitchFamily="34" charset="0"/>
              <a:buChar char="•"/>
            </a:pP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endParaRPr lang="en-US" sz="1600" dirty="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10</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8951340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endParaRPr lang="en-US" dirty="0"/>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88161"/>
            <a:ext cx="683339" cy="365125"/>
          </a:xfrm>
        </p:spPr>
        <p:txBody>
          <a:bodyPr/>
          <a:lstStyle/>
          <a:p>
            <a:pPr algn="l"/>
            <a:fld id="{A56DD894-36BD-42B2-98E9-40748AECCE23}" type="slidenum">
              <a:rPr lang="en-US" smtClean="0">
                <a:solidFill>
                  <a:srgbClr val="FF0000"/>
                </a:solidFill>
              </a:rPr>
              <a:pPr algn="l"/>
              <a:t>11</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Tree>
    <p:extLst>
      <p:ext uri="{BB962C8B-B14F-4D97-AF65-F5344CB8AC3E}">
        <p14:creationId xmlns:p14="http://schemas.microsoft.com/office/powerpoint/2010/main" val="22424286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
        <p:nvSpPr>
          <p:cNvPr id="4" name="Date Placeholder 3"/>
          <p:cNvSpPr>
            <a:spLocks noGrp="1"/>
          </p:cNvSpPr>
          <p:nvPr>
            <p:ph type="dt" sz="half" idx="10"/>
          </p:nvPr>
        </p:nvSpPr>
        <p:spPr/>
        <p:txBody>
          <a:bodyPr/>
          <a:lstStyle/>
          <a:p>
            <a:fld id="{577ADF3B-4E63-403B-980A-A4522DA4C04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smtClean="0"/>
              <a:t>GIẢNG VIÊN HƯỚNG DẪN : HÁN TRỌNG THANH</a:t>
            </a:r>
            <a:endParaRPr lang="en-US"/>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12</a:t>
            </a:fld>
            <a:endParaRPr lang="en-US" dirty="0">
              <a:solidFill>
                <a:srgbClr val="FF0000"/>
              </a:solidFill>
            </a:endParaRPr>
          </a:p>
        </p:txBody>
      </p:sp>
    </p:spTree>
    <p:extLst>
      <p:ext uri="{BB962C8B-B14F-4D97-AF65-F5344CB8AC3E}">
        <p14:creationId xmlns:p14="http://schemas.microsoft.com/office/powerpoint/2010/main" val="4052434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577ADF3B-4E63-403B-980A-A4522DA4C04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smtClean="0"/>
              <a:t>GIẢNG VIÊN HƯỚNG DẪN : HÁN TRỌNG THANH</a:t>
            </a:r>
            <a:endParaRPr lang="en-US"/>
          </a:p>
        </p:txBody>
      </p:sp>
      <p:sp>
        <p:nvSpPr>
          <p:cNvPr id="6" name="Slide Number Placeholder 5"/>
          <p:cNvSpPr>
            <a:spLocks noGrp="1"/>
          </p:cNvSpPr>
          <p:nvPr>
            <p:ph type="sldNum" sz="quarter" idx="12"/>
          </p:nvPr>
        </p:nvSpPr>
        <p:spPr>
          <a:xfrm>
            <a:off x="11508661" y="6474914"/>
            <a:ext cx="683339" cy="365125"/>
          </a:xfrm>
        </p:spPr>
        <p:txBody>
          <a:bodyPr/>
          <a:lstStyle/>
          <a:p>
            <a:pPr algn="l"/>
            <a:fld id="{A56DD894-36BD-42B2-98E9-40748AECCE23}" type="slidenum">
              <a:rPr lang="en-US" smtClean="0">
                <a:solidFill>
                  <a:srgbClr val="FF0000"/>
                </a:solidFill>
              </a:rPr>
              <a:pPr algn="l"/>
              <a:t>13</a:t>
            </a:fld>
            <a:endParaRPr lang="en-US" dirty="0">
              <a:solidFill>
                <a:srgbClr val="FF0000"/>
              </a:solidFill>
            </a:endParaRPr>
          </a:p>
        </p:txBody>
      </p:sp>
    </p:spTree>
    <p:extLst>
      <p:ext uri="{BB962C8B-B14F-4D97-AF65-F5344CB8AC3E}">
        <p14:creationId xmlns:p14="http://schemas.microsoft.com/office/powerpoint/2010/main" val="862875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3D56D4-E82F-4F43-88F1-E0302117A90A}"/>
              </a:ext>
            </a:extLst>
          </p:cNvPr>
          <p:cNvSpPr>
            <a:spLocks noGrp="1"/>
          </p:cNvSpPr>
          <p:nvPr>
            <p:ph type="dt" sz="half" idx="10"/>
          </p:nvPr>
        </p:nvSpPr>
        <p:spPr/>
        <p:txBody>
          <a:bodyPr/>
          <a:lstStyle/>
          <a:p>
            <a:fld id="{D9BB749B-E3BB-4DED-BB59-CA7E7748D73D}" type="datetime3">
              <a:rPr lang="en-US" smtClean="0"/>
              <a:t>9 August 2020</a:t>
            </a:fld>
            <a:endParaRPr lang="en-US" dirty="0"/>
          </a:p>
        </p:txBody>
      </p:sp>
      <p:sp>
        <p:nvSpPr>
          <p:cNvPr id="3" name="Footer Placeholder 2">
            <a:extLst>
              <a:ext uri="{FF2B5EF4-FFF2-40B4-BE49-F238E27FC236}">
                <a16:creationId xmlns:a16="http://schemas.microsoft.com/office/drawing/2014/main" id="{BE7063D8-43DF-4D41-A3C3-4EFE16C98F28}"/>
              </a:ext>
            </a:extLst>
          </p:cNvPr>
          <p:cNvSpPr>
            <a:spLocks noGrp="1"/>
          </p:cNvSpPr>
          <p:nvPr>
            <p:ph type="ftr" sz="quarter" idx="11"/>
          </p:nvPr>
        </p:nvSpPr>
        <p:spPr>
          <a:xfrm>
            <a:off x="3863634" y="6174658"/>
            <a:ext cx="5445904" cy="365125"/>
          </a:xfrm>
        </p:spPr>
        <p:txBody>
          <a:bodyPr/>
          <a:lstStyle/>
          <a:p>
            <a:r>
              <a:rPr lang="vi-VN" dirty="0"/>
              <a:t>GIẢNG VIÊN HƯỚNG DẪN : </a:t>
            </a:r>
            <a:r>
              <a:rPr lang="en-US" dirty="0" smtClean="0"/>
              <a:t>TS.</a:t>
            </a:r>
            <a:r>
              <a:rPr lang="vi-VN" dirty="0" smtClean="0"/>
              <a:t>HÁN </a:t>
            </a:r>
            <a:r>
              <a:rPr lang="vi-VN" dirty="0"/>
              <a:t>TRỌNG THANH</a:t>
            </a:r>
            <a:endParaRPr lang="en-US" dirty="0"/>
          </a:p>
        </p:txBody>
      </p:sp>
      <p:sp>
        <p:nvSpPr>
          <p:cNvPr id="4" name="Slide Number Placeholder 3">
            <a:extLst>
              <a:ext uri="{FF2B5EF4-FFF2-40B4-BE49-F238E27FC236}">
                <a16:creationId xmlns:a16="http://schemas.microsoft.com/office/drawing/2014/main" id="{30B9ED8C-9A7E-415D-B033-D330A69F4FE1}"/>
              </a:ext>
            </a:extLst>
          </p:cNvPr>
          <p:cNvSpPr>
            <a:spLocks noGrp="1"/>
          </p:cNvSpPr>
          <p:nvPr>
            <p:ph type="sldNum" sz="quarter" idx="12"/>
          </p:nvPr>
        </p:nvSpPr>
        <p:spPr>
          <a:xfrm>
            <a:off x="11412233" y="6492875"/>
            <a:ext cx="779767" cy="365125"/>
          </a:xfrm>
        </p:spPr>
        <p:txBody>
          <a:bodyPr/>
          <a:lstStyle/>
          <a:p>
            <a:fld id="{1C8B02E0-622A-479B-9694-3B678E51CE11}" type="slidenum">
              <a:rPr lang="en-US" smtClean="0"/>
              <a:t>14</a:t>
            </a:fld>
            <a:endParaRPr lang="en-US" dirty="0"/>
          </a:p>
        </p:txBody>
      </p:sp>
      <p:sp>
        <p:nvSpPr>
          <p:cNvPr id="5" name="TextBox 4">
            <a:extLst>
              <a:ext uri="{FF2B5EF4-FFF2-40B4-BE49-F238E27FC236}">
                <a16:creationId xmlns:a16="http://schemas.microsoft.com/office/drawing/2014/main" id="{540EAC10-4532-45FD-A693-977DC1A44385}"/>
              </a:ext>
            </a:extLst>
          </p:cNvPr>
          <p:cNvSpPr txBox="1"/>
          <p:nvPr/>
        </p:nvSpPr>
        <p:spPr>
          <a:xfrm>
            <a:off x="2618912" y="2659559"/>
            <a:ext cx="6294268" cy="923330"/>
          </a:xfrm>
          <a:prstGeom prst="rect">
            <a:avLst/>
          </a:prstGeom>
          <a:noFill/>
        </p:spPr>
        <p:txBody>
          <a:bodyPr wrap="square" rtlCol="0">
            <a:spAutoFit/>
          </a:bodyPr>
          <a:lstStyle/>
          <a:p>
            <a:pPr algn="ctr"/>
            <a:r>
              <a:rPr lang="en-US" sz="5400" b="1" i="1" dirty="0">
                <a:solidFill>
                  <a:srgbClr val="FF0000"/>
                </a:solidFill>
                <a:latin typeface="Times New Roman" panose="02020603050405020304" pitchFamily="18" charset="0"/>
                <a:cs typeface="Times New Roman" panose="02020603050405020304" pitchFamily="18" charset="0"/>
              </a:rPr>
              <a:t>Thank for watching</a:t>
            </a:r>
          </a:p>
        </p:txBody>
      </p:sp>
    </p:spTree>
    <p:extLst>
      <p:ext uri="{BB962C8B-B14F-4D97-AF65-F5344CB8AC3E}">
        <p14:creationId xmlns:p14="http://schemas.microsoft.com/office/powerpoint/2010/main" val="3324698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mph" presetSubtype="2" fill="hold" grpId="1" nodeType="withEffect">
                                  <p:stCondLst>
                                    <p:cond delay="5000"/>
                                  </p:stCondLst>
                                  <p:childTnLst>
                                    <p:animClr clrSpc="rgb" dir="cw">
                                      <p:cBhvr>
                                        <p:cTn id="6" dur="2000" fill="hold"/>
                                        <p:tgtEl>
                                          <p:spTgt spid="5"/>
                                        </p:tgtEl>
                                        <p:attrNameLst>
                                          <p:attrName>stroke.color</p:attrName>
                                        </p:attrNameLst>
                                      </p:cBhvr>
                                      <p:to>
                                        <a:schemeClr val="accent2"/>
                                      </p:to>
                                    </p:animClr>
                                    <p:set>
                                      <p:cBhvr>
                                        <p:cTn id="7" dur="2000" fill="hold"/>
                                        <p:tgtEl>
                                          <p:spTgt spid="5"/>
                                        </p:tgtEl>
                                        <p:attrNameLst>
                                          <p:attrName>stroke.on</p:attrName>
                                        </p:attrNameLst>
                                      </p:cBhvr>
                                      <p:to>
                                        <p:strVal val="true"/>
                                      </p:to>
                                    </p:se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500" tmFilter="0, 0; .2, .5; .8, .5; 1, 0"/>
                                        <p:tgtEl>
                                          <p:spTgt spid="5"/>
                                        </p:tgtEl>
                                      </p:cBhvr>
                                    </p:animEffect>
                                    <p:animScale>
                                      <p:cBhvr>
                                        <p:cTn id="12"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501869"/>
          </a:xfrm>
        </p:spPr>
        <p:txBody>
          <a:bodyPr>
            <a:normAutofit fontScale="90000"/>
          </a:bodyPr>
          <a:lstStyle/>
          <a:p>
            <a:pPr marL="571500" indent="-571500">
              <a:buFont typeface="Wingdings" panose="05000000000000000000" pitchFamily="2" charset="2"/>
              <a:buChar char="q"/>
            </a:pPr>
            <a:r>
              <a:rPr lang="en-US" dirty="0" err="1" smtClean="0">
                <a:solidFill>
                  <a:srgbClr val="002060"/>
                </a:solidFill>
              </a:rPr>
              <a:t>Nội</a:t>
            </a:r>
            <a:r>
              <a:rPr lang="en-US" dirty="0" smtClean="0">
                <a:solidFill>
                  <a:srgbClr val="002060"/>
                </a:solidFill>
              </a:rPr>
              <a:t> dung </a:t>
            </a:r>
            <a:r>
              <a:rPr lang="en-US" dirty="0" err="1" smtClean="0">
                <a:solidFill>
                  <a:srgbClr val="002060"/>
                </a:solidFill>
              </a:rPr>
              <a:t>trình</a:t>
            </a:r>
            <a:r>
              <a:rPr lang="en-US" dirty="0" smtClean="0">
                <a:solidFill>
                  <a:srgbClr val="002060"/>
                </a:solidFill>
              </a:rPr>
              <a:t> </a:t>
            </a:r>
            <a:r>
              <a:rPr lang="en-US" dirty="0" err="1" smtClean="0">
                <a:solidFill>
                  <a:srgbClr val="002060"/>
                </a:solidFill>
              </a:rPr>
              <a:t>bày</a:t>
            </a:r>
            <a:endParaRPr lang="en-US" dirty="0">
              <a:solidFill>
                <a:srgbClr val="002060"/>
              </a:solidFill>
            </a:endParaRPr>
          </a:p>
        </p:txBody>
      </p:sp>
      <p:sp>
        <p:nvSpPr>
          <p:cNvPr id="3" name="Content Placeholder 2"/>
          <p:cNvSpPr>
            <a:spLocks noGrp="1"/>
          </p:cNvSpPr>
          <p:nvPr>
            <p:ph idx="1"/>
          </p:nvPr>
        </p:nvSpPr>
        <p:spPr>
          <a:xfrm>
            <a:off x="677334" y="1292773"/>
            <a:ext cx="8596668" cy="4748590"/>
          </a:xfrm>
        </p:spPr>
        <p:txBody>
          <a:bodyPr/>
          <a:lstStyle/>
          <a:p>
            <a:pPr>
              <a:buFont typeface="Wingdings" panose="05000000000000000000" pitchFamily="2" charset="2"/>
              <a:buChar char="Ø"/>
            </a:pPr>
            <a:r>
              <a:rPr lang="en-US" dirty="0" err="1" smtClean="0">
                <a:solidFill>
                  <a:srgbClr val="002060"/>
                </a:solidFill>
                <a:latin typeface="Times New Roman" panose="02020603050405020304" pitchFamily="18" charset="0"/>
                <a:cs typeface="Times New Roman" panose="02020603050405020304" pitchFamily="18" charset="0"/>
              </a:rPr>
              <a:t>Tổng</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AI</a:t>
            </a:r>
          </a:p>
          <a:p>
            <a:pPr lvl="1">
              <a:buFont typeface="Courier New" panose="02070309020205020404" pitchFamily="49" charset="0"/>
              <a:buChar char="o"/>
            </a:pPr>
            <a:r>
              <a:rPr lang="en-US" dirty="0">
                <a:solidFill>
                  <a:srgbClr val="002060"/>
                </a:solidFill>
                <a:latin typeface="Times New Roman" panose="02020603050405020304" pitchFamily="18" charset="0"/>
                <a:cs typeface="Times New Roman" panose="02020603050405020304" pitchFamily="18" charset="0"/>
              </a:rPr>
              <a:t>Định </a:t>
            </a:r>
            <a:r>
              <a:rPr lang="en-US" dirty="0" err="1">
                <a:solidFill>
                  <a:srgbClr val="002060"/>
                </a:solidFill>
                <a:latin typeface="Times New Roman" panose="02020603050405020304" pitchFamily="18" charset="0"/>
                <a:cs typeface="Times New Roman" panose="02020603050405020304" pitchFamily="18" charset="0"/>
              </a:rPr>
              <a:t>nghĩa</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và</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nguồn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gốc</a:t>
            </a:r>
            <a:r>
              <a:rPr lang="en-US" dirty="0">
                <a:solidFill>
                  <a:srgbClr val="002060"/>
                </a:solidFill>
                <a:latin typeface="Times New Roman" panose="02020603050405020304" pitchFamily="18" charset="0"/>
                <a:cs typeface="Times New Roman" panose="02020603050405020304" pitchFamily="18" charset="0"/>
              </a:rPr>
              <a:t> AI(Artificial Intelligence)</a:t>
            </a:r>
          </a:p>
          <a:p>
            <a:pPr lvl="1">
              <a:buFont typeface="Courier New" panose="02070309020205020404" pitchFamily="49" charset="0"/>
              <a:buChar char="o"/>
            </a:pPr>
            <a:r>
              <a:rPr lang="en-US" dirty="0" err="1">
                <a:solidFill>
                  <a:srgbClr val="002060"/>
                </a:solidFill>
                <a:latin typeface="Times New Roman" panose="02020603050405020304" pitchFamily="18" charset="0"/>
                <a:cs typeface="Times New Roman" panose="02020603050405020304" pitchFamily="18" charset="0"/>
              </a:rPr>
              <a:t>Công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nghệ</a:t>
            </a:r>
            <a:r>
              <a:rPr lang="en-US" dirty="0">
                <a:solidFill>
                  <a:srgbClr val="002060"/>
                </a:solidFill>
                <a:latin typeface="Times New Roman" panose="02020603050405020304" pitchFamily="18" charset="0"/>
                <a:cs typeface="Times New Roman" panose="02020603050405020304" pitchFamily="18" charset="0"/>
              </a:rPr>
              <a:t> AI </a:t>
            </a:r>
            <a:r>
              <a:rPr lang="en-US" dirty="0" err="1" smtClean="0">
                <a:solidFill>
                  <a:srgbClr val="002060"/>
                </a:solidFill>
                <a:latin typeface="Times New Roman" panose="02020603050405020304" pitchFamily="18" charset="0"/>
                <a:cs typeface="Times New Roman" panose="02020603050405020304" pitchFamily="18" charset="0"/>
              </a:rPr>
              <a:t>và</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ứng</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dụng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của</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AI, Machine-Learning</a:t>
            </a:r>
          </a:p>
          <a:p>
            <a:pPr>
              <a:buFont typeface="Wingdings" panose="05000000000000000000" pitchFamily="2" charset="2"/>
              <a:buChar char="Ø"/>
            </a:pPr>
            <a:r>
              <a:rPr lang="en-US" dirty="0" err="1" smtClean="0">
                <a:solidFill>
                  <a:srgbClr val="002060"/>
                </a:solidFill>
                <a:latin typeface="Times New Roman" panose="02020603050405020304" pitchFamily="18" charset="0"/>
                <a:cs typeface="Times New Roman" panose="02020603050405020304" pitchFamily="18" charset="0"/>
              </a:rPr>
              <a:t>Tổng</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quan</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về</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kĩ</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thuật</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xử</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lý</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ảnh</a:t>
            </a:r>
            <a:r>
              <a:rPr lang="en-US" dirty="0" smtClean="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smtClean="0">
                <a:solidFill>
                  <a:srgbClr val="002060"/>
                </a:solidFill>
                <a:latin typeface="Times New Roman" panose="02020603050405020304" pitchFamily="18" charset="0"/>
                <a:cs typeface="Times New Roman" panose="02020603050405020304" pitchFamily="18" charset="0"/>
              </a:rPr>
              <a:t>chụp</a:t>
            </a:r>
            <a:r>
              <a:rPr lang="en-US" dirty="0" smtClean="0">
                <a:solidFill>
                  <a:srgbClr val="002060"/>
                </a:solidFill>
                <a:latin typeface="Times New Roman" panose="02020603050405020304" pitchFamily="18" charset="0"/>
                <a:cs typeface="Times New Roman" panose="02020603050405020304" pitchFamily="18" charset="0"/>
              </a:rPr>
              <a:t> u </a:t>
            </a:r>
            <a:r>
              <a:rPr lang="en-US" dirty="0" err="1" smtClean="0">
                <a:solidFill>
                  <a:srgbClr val="002060"/>
                </a:solidFill>
                <a:latin typeface="Times New Roman" panose="02020603050405020304" pitchFamily="18" charset="0"/>
                <a:cs typeface="Times New Roman" panose="02020603050405020304" pitchFamily="18" charset="0"/>
              </a:rPr>
              <a:t>não</a:t>
            </a:r>
            <a:endParaRPr lang="en-US" dirty="0" smtClean="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dirty="0" err="1">
                <a:solidFill>
                  <a:srgbClr val="002060"/>
                </a:solidFill>
                <a:latin typeface="Times New Roman" panose="02020603050405020304" pitchFamily="18" charset="0"/>
                <a:cs typeface="Times New Roman" panose="02020603050405020304" pitchFamily="18" charset="0"/>
              </a:rPr>
              <a:t>Khái</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niệm</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smtClean="0">
                <a:solidFill>
                  <a:srgbClr val="002060"/>
                </a:solidFill>
                <a:latin typeface="Times New Roman" panose="02020603050405020304" pitchFamily="18" charset="0"/>
                <a:cs typeface="Times New Roman" panose="02020603050405020304" pitchFamily="18" charset="0"/>
              </a:rPr>
              <a:t>và</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xử</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lý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chụp</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a:solidFill>
                  <a:srgbClr val="002060"/>
                </a:solidFill>
                <a:latin typeface="Times New Roman" panose="02020603050405020304" pitchFamily="18" charset="0"/>
                <a:cs typeface="Times New Roman" panose="02020603050405020304" pitchFamily="18" charset="0"/>
              </a:rPr>
              <a:t>để</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phát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hiện</a:t>
            </a:r>
            <a:r>
              <a:rPr lang="en-US" dirty="0">
                <a:solidFill>
                  <a:srgbClr val="002060"/>
                </a:solidFill>
                <a:latin typeface="Times New Roman" panose="02020603050405020304" pitchFamily="18" charset="0"/>
                <a:cs typeface="Times New Roman" panose="02020603050405020304" pitchFamily="18" charset="0"/>
              </a:rPr>
              <a:t> u </a:t>
            </a:r>
            <a:r>
              <a:rPr lang="en-US" dirty="0" err="1">
                <a:solidFill>
                  <a:srgbClr val="002060"/>
                </a:solidFill>
                <a:latin typeface="Times New Roman" panose="02020603050405020304" pitchFamily="18" charset="0"/>
                <a:cs typeface="Times New Roman" panose="02020603050405020304" pitchFamily="18" charset="0"/>
              </a:rPr>
              <a:t>não</a:t>
            </a:r>
            <a:endParaRPr lang="en-US" dirty="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dirty="0" err="1">
                <a:solidFill>
                  <a:srgbClr val="002060"/>
                </a:solidFill>
                <a:latin typeface="Times New Roman" panose="02020603050405020304" pitchFamily="18" charset="0"/>
                <a:cs typeface="Times New Roman" panose="02020603050405020304" pitchFamily="18" charset="0"/>
              </a:rPr>
              <a:t>Ứng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dụng</a:t>
            </a:r>
            <a:r>
              <a:rPr lang="en-US" dirty="0">
                <a:solidFill>
                  <a:srgbClr val="002060"/>
                </a:solidFill>
                <a:latin typeface="Times New Roman" panose="02020603050405020304" pitchFamily="18" charset="0"/>
                <a:cs typeface="Times New Roman" panose="02020603050405020304" pitchFamily="18" charset="0"/>
              </a:rPr>
              <a:t> AI </a:t>
            </a:r>
            <a:r>
              <a:rPr lang="en-US" dirty="0" err="1">
                <a:solidFill>
                  <a:srgbClr val="002060"/>
                </a:solidFill>
                <a:latin typeface="Times New Roman" panose="02020603050405020304" pitchFamily="18" charset="0"/>
                <a:cs typeface="Times New Roman" panose="02020603050405020304" pitchFamily="18" charset="0"/>
              </a:rPr>
              <a:t>trong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việc</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tự</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phát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hiện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khối</a:t>
            </a:r>
            <a:r>
              <a:rPr lang="en-US" dirty="0">
                <a:solidFill>
                  <a:srgbClr val="002060"/>
                </a:solidFill>
                <a:latin typeface="Times New Roman" panose="02020603050405020304" pitchFamily="18" charset="0"/>
                <a:cs typeface="Times New Roman" panose="02020603050405020304" pitchFamily="18" charset="0"/>
              </a:rPr>
              <a:t> u </a:t>
            </a:r>
            <a:r>
              <a:rPr lang="en-US" dirty="0" err="1">
                <a:solidFill>
                  <a:srgbClr val="002060"/>
                </a:solidFill>
                <a:latin typeface="Times New Roman" panose="02020603050405020304" pitchFamily="18" charset="0"/>
                <a:cs typeface="Times New Roman" panose="02020603050405020304" pitchFamily="18" charset="0"/>
              </a:rPr>
              <a:t>não</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từ</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a:t>
            </a:r>
            <a:endParaRPr lang="en-US" dirty="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dirty="0" err="1">
                <a:solidFill>
                  <a:srgbClr val="002060"/>
                </a:solidFill>
                <a:latin typeface="Times New Roman" panose="02020603050405020304" pitchFamily="18" charset="0"/>
                <a:cs typeface="Times New Roman" panose="02020603050405020304" pitchFamily="18" charset="0"/>
              </a:rPr>
              <a:t>Các</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thuật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toán</a:t>
            </a:r>
            <a:r>
              <a:rPr lang="en-US" dirty="0">
                <a:solidFill>
                  <a:srgbClr val="002060"/>
                </a:solidFill>
                <a:latin typeface="Times New Roman" panose="02020603050405020304" pitchFamily="18" charset="0"/>
                <a:cs typeface="Times New Roman" panose="02020603050405020304" pitchFamily="18" charset="0"/>
              </a:rPr>
              <a:t> AI </a:t>
            </a:r>
            <a:r>
              <a:rPr lang="en-US" dirty="0" err="1">
                <a:solidFill>
                  <a:srgbClr val="002060"/>
                </a:solidFill>
                <a:latin typeface="Times New Roman" panose="02020603050405020304" pitchFamily="18" charset="0"/>
                <a:cs typeface="Times New Roman" panose="02020603050405020304" pitchFamily="18" charset="0"/>
              </a:rPr>
              <a:t>xử</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lý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a:solidFill>
                  <a:srgbClr val="002060"/>
                </a:solidFill>
                <a:latin typeface="Times New Roman" panose="02020603050405020304" pitchFamily="18" charset="0"/>
                <a:cs typeface="Times New Roman" panose="02020603050405020304" pitchFamily="18" charset="0"/>
              </a:rPr>
              <a:t>phát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hiện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khối</a:t>
            </a:r>
            <a:r>
              <a:rPr lang="en-US" dirty="0">
                <a:solidFill>
                  <a:srgbClr val="002060"/>
                </a:solidFill>
                <a:latin typeface="Times New Roman" panose="02020603050405020304" pitchFamily="18" charset="0"/>
                <a:cs typeface="Times New Roman" panose="02020603050405020304" pitchFamily="18" charset="0"/>
              </a:rPr>
              <a:t> u </a:t>
            </a:r>
            <a:r>
              <a:rPr lang="en-US" dirty="0" err="1" smtClean="0">
                <a:solidFill>
                  <a:srgbClr val="002060"/>
                </a:solidFill>
                <a:latin typeface="Times New Roman" panose="02020603050405020304" pitchFamily="18" charset="0"/>
                <a:cs typeface="Times New Roman" panose="02020603050405020304" pitchFamily="18" charset="0"/>
              </a:rPr>
              <a:t>não</a:t>
            </a:r>
            <a:endParaRPr lang="en-US" dirty="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dirty="0" err="1" smtClean="0">
                <a:solidFill>
                  <a:srgbClr val="002060"/>
                </a:solidFill>
                <a:latin typeface="Times New Roman" panose="02020603050405020304" pitchFamily="18" charset="0"/>
                <a:cs typeface="Times New Roman" panose="02020603050405020304" pitchFamily="18" charset="0"/>
              </a:rPr>
              <a:t>Kĩ</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thuật</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CNN </a:t>
            </a:r>
            <a:r>
              <a:rPr lang="en-US" dirty="0" err="1" smtClean="0">
                <a:solidFill>
                  <a:srgbClr val="002060"/>
                </a:solidFill>
                <a:latin typeface="Times New Roman" panose="02020603050405020304" pitchFamily="18" charset="0"/>
                <a:cs typeface="Times New Roman" panose="02020603050405020304" pitchFamily="18" charset="0"/>
              </a:rPr>
              <a:t>phát</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hiện</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và</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phân</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loại</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ảnh</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chụp</a:t>
            </a:r>
            <a:r>
              <a:rPr lang="en-US" dirty="0" smtClean="0">
                <a:solidFill>
                  <a:srgbClr val="002060"/>
                </a:solidFill>
                <a:latin typeface="Times New Roman" panose="02020603050405020304" pitchFamily="18" charset="0"/>
                <a:cs typeface="Times New Roman" panose="02020603050405020304" pitchFamily="18" charset="0"/>
              </a:rPr>
              <a:t> u </a:t>
            </a:r>
            <a:r>
              <a:rPr lang="en-US" dirty="0" err="1" smtClean="0">
                <a:solidFill>
                  <a:srgbClr val="002060"/>
                </a:solidFill>
                <a:latin typeface="Times New Roman" panose="02020603050405020304" pitchFamily="18" charset="0"/>
                <a:cs typeface="Times New Roman" panose="02020603050405020304" pitchFamily="18" charset="0"/>
              </a:rPr>
              <a:t>não</a:t>
            </a:r>
            <a:endParaRPr lang="en-US" dirty="0" smtClean="0">
              <a:solidFill>
                <a:srgbClr val="00206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smtClean="0">
              <a:solidFill>
                <a:srgbClr val="002060"/>
              </a:solidFill>
              <a:latin typeface="Times New Roman" panose="02020603050405020304" pitchFamily="18" charset="0"/>
              <a:cs typeface="Times New Roman" panose="02020603050405020304" pitchFamily="18" charset="0"/>
            </a:endParaRPr>
          </a:p>
          <a:p>
            <a:pPr marL="457200" lvl="1" indent="0">
              <a:buNone/>
            </a:pPr>
            <a:endParaRPr lang="en-US" dirty="0" smtClean="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dirty="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dirty="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dirty="0" smtClean="0">
              <a:solidFill>
                <a:srgbClr val="00206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solidFill>
                <a:srgbClr val="002060"/>
              </a:solidFill>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Date Placeholder 3"/>
          <p:cNvSpPr>
            <a:spLocks noGrp="1"/>
          </p:cNvSpPr>
          <p:nvPr>
            <p:ph type="dt" sz="half" idx="10"/>
          </p:nvPr>
        </p:nvSpPr>
        <p:spPr/>
        <p:txBody>
          <a:bodyPr/>
          <a:lstStyle/>
          <a:p>
            <a:fld id="{577ADF3B-4E63-403B-980A-A4522DA4C043}" type="datetime3">
              <a:rPr lang="en-US" smtClean="0"/>
              <a:t>9 August 2020</a:t>
            </a:fld>
            <a:endParaRPr lang="en-US"/>
          </a:p>
        </p:txBody>
      </p:sp>
      <p:sp>
        <p:nvSpPr>
          <p:cNvPr id="5" name="Footer Placeholder 4"/>
          <p:cNvSpPr>
            <a:spLocks noGrp="1"/>
          </p:cNvSpPr>
          <p:nvPr>
            <p:ph type="ftr" sz="quarter" idx="11"/>
          </p:nvPr>
        </p:nvSpPr>
        <p:spPr/>
        <p:txBody>
          <a:bodyPr/>
          <a:lstStyle/>
          <a:p>
            <a:r>
              <a:rPr lang="vi-VN" smtClean="0"/>
              <a:t>GIẢNG VIÊN HƯỚNG DẪN : HÁN TRỌNG THANH</a:t>
            </a:r>
            <a:endParaRPr lang="en-US"/>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2</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0"/>
            <a:ext cx="535666" cy="804963"/>
          </a:xfrm>
          <a:prstGeom prst="rect">
            <a:avLst/>
          </a:prstGeom>
        </p:spPr>
      </p:pic>
    </p:spTree>
    <p:extLst>
      <p:ext uri="{BB962C8B-B14F-4D97-AF65-F5344CB8AC3E}">
        <p14:creationId xmlns:p14="http://schemas.microsoft.com/office/powerpoint/2010/main" val="39575626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51385"/>
          </a:xfrm>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AI</a:t>
            </a:r>
            <a:endParaRPr lang="en-US" dirty="0"/>
          </a:p>
        </p:txBody>
      </p:sp>
      <p:sp>
        <p:nvSpPr>
          <p:cNvPr id="3" name="Content Placeholder 2"/>
          <p:cNvSpPr>
            <a:spLocks noGrp="1"/>
          </p:cNvSpPr>
          <p:nvPr>
            <p:ph idx="1"/>
          </p:nvPr>
        </p:nvSpPr>
        <p:spPr>
          <a:xfrm>
            <a:off x="677334" y="1513491"/>
            <a:ext cx="6297612" cy="4527872"/>
          </a:xfrm>
        </p:spPr>
        <p:txBody>
          <a:bodyPr/>
          <a:lstStyle/>
          <a:p>
            <a:pPr marL="342900" lvl="1" indent="-342900">
              <a:buFont typeface="Courier New" panose="02070309020205020404" pitchFamily="49" charset="0"/>
              <a:buChar char="o"/>
            </a:pPr>
            <a:r>
              <a:rPr lang="en-US" sz="2000" dirty="0" smtClean="0">
                <a:solidFill>
                  <a:srgbClr val="002060"/>
                </a:solidFill>
                <a:latin typeface="Times New Roman" panose="02020603050405020304" pitchFamily="18" charset="0"/>
                <a:cs typeface="Times New Roman" panose="02020603050405020304" pitchFamily="18" charset="0"/>
              </a:rPr>
              <a:t>Định </a:t>
            </a:r>
            <a:r>
              <a:rPr lang="en-US" sz="2000" dirty="0" err="1" smtClean="0">
                <a:solidFill>
                  <a:srgbClr val="002060"/>
                </a:solidFill>
                <a:latin typeface="Times New Roman" panose="02020603050405020304" pitchFamily="18" charset="0"/>
                <a:cs typeface="Times New Roman" panose="02020603050405020304" pitchFamily="18" charset="0"/>
              </a:rPr>
              <a:t>nghĩa</a:t>
            </a:r>
            <a:r>
              <a:rPr lang="en-US" sz="2000" dirty="0" smtClean="0">
                <a:solidFill>
                  <a:srgbClr val="002060"/>
                </a:solidFill>
                <a:latin typeface="Times New Roman" panose="02020603050405020304" pitchFamily="18" charset="0"/>
                <a:cs typeface="Times New Roman" panose="02020603050405020304" pitchFamily="18" charset="0"/>
              </a:rPr>
              <a:t> </a:t>
            </a:r>
            <a:r>
              <a:rPr lang="en-US" sz="2000" dirty="0" err="1" smtClean="0">
                <a:solidFill>
                  <a:srgbClr val="002060"/>
                </a:solidFill>
                <a:latin typeface="Times New Roman" panose="02020603050405020304" pitchFamily="18" charset="0"/>
                <a:cs typeface="Times New Roman" panose="02020603050405020304" pitchFamily="18" charset="0"/>
              </a:rPr>
              <a:t>và</a:t>
            </a:r>
            <a:r>
              <a:rPr lang="en-US" sz="2000" dirty="0" smtClean="0">
                <a:solidFill>
                  <a:srgbClr val="002060"/>
                </a:solidFill>
                <a:latin typeface="Times New Roman" panose="02020603050405020304" pitchFamily="18" charset="0"/>
                <a:cs typeface="Times New Roman" panose="02020603050405020304" pitchFamily="18" charset="0"/>
              </a:rPr>
              <a:t> </a:t>
            </a:r>
            <a:r>
              <a:rPr lang="en-US" sz="2000" dirty="0" err="1" smtClean="0">
                <a:solidFill>
                  <a:srgbClr val="002060"/>
                </a:solidFill>
                <a:latin typeface="Times New Roman" panose="02020603050405020304" pitchFamily="18" charset="0"/>
                <a:cs typeface="Times New Roman" panose="02020603050405020304" pitchFamily="18" charset="0"/>
              </a:rPr>
              <a:t>nguồn</a:t>
            </a:r>
            <a:r>
              <a:rPr lang="en-US" sz="2000" dirty="0" smtClean="0">
                <a:solidFill>
                  <a:srgbClr val="002060"/>
                </a:solidFill>
                <a:latin typeface="Times New Roman" panose="02020603050405020304" pitchFamily="18" charset="0"/>
                <a:cs typeface="Times New Roman" panose="02020603050405020304" pitchFamily="18" charset="0"/>
              </a:rPr>
              <a:t> </a:t>
            </a:r>
            <a:r>
              <a:rPr lang="en-US" sz="2000" dirty="0" err="1" smtClean="0">
                <a:solidFill>
                  <a:srgbClr val="002060"/>
                </a:solidFill>
                <a:latin typeface="Times New Roman" panose="02020603050405020304" pitchFamily="18" charset="0"/>
                <a:cs typeface="Times New Roman" panose="02020603050405020304" pitchFamily="18" charset="0"/>
              </a:rPr>
              <a:t>gốc</a:t>
            </a:r>
            <a:r>
              <a:rPr lang="en-US" sz="2000" dirty="0" smtClean="0">
                <a:solidFill>
                  <a:srgbClr val="002060"/>
                </a:solidFill>
                <a:latin typeface="Times New Roman" panose="02020603050405020304" pitchFamily="18" charset="0"/>
                <a:cs typeface="Times New Roman" panose="02020603050405020304" pitchFamily="18" charset="0"/>
              </a:rPr>
              <a:t> AI(Artificial Intelligence)</a:t>
            </a:r>
          </a:p>
          <a:p>
            <a:pPr lvl="1">
              <a:buFont typeface="Arial" panose="020B0604020202020204" pitchFamily="34" charset="0"/>
              <a:buChar char="•"/>
            </a:pPr>
            <a:r>
              <a:rPr lang="en-US" dirty="0" err="1">
                <a:solidFill>
                  <a:srgbClr val="002060"/>
                </a:solidFill>
                <a:latin typeface="Times New Roman" panose="02020603050405020304" pitchFamily="18" charset="0"/>
                <a:cs typeface="Times New Roman" panose="02020603050405020304" pitchFamily="18" charset="0"/>
              </a:rPr>
              <a:t>Khái</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niệm</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công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nghệ</a:t>
            </a:r>
            <a:r>
              <a:rPr lang="en-US" dirty="0">
                <a:solidFill>
                  <a:srgbClr val="002060"/>
                </a:solidFill>
                <a:latin typeface="Times New Roman" panose="02020603050405020304" pitchFamily="18" charset="0"/>
                <a:cs typeface="Times New Roman" panose="02020603050405020304" pitchFamily="18" charset="0"/>
              </a:rPr>
              <a:t> AI </a:t>
            </a:r>
            <a:r>
              <a:rPr lang="en-US" dirty="0" err="1">
                <a:solidFill>
                  <a:srgbClr val="002060"/>
                </a:solidFill>
                <a:latin typeface="Times New Roman" panose="02020603050405020304" pitchFamily="18" charset="0"/>
                <a:cs typeface="Times New Roman" panose="02020603050405020304" pitchFamily="18" charset="0"/>
              </a:rPr>
              <a:t>xuất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hiện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đầu</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tiên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bởi</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nhà</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khoa</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học</a:t>
            </a:r>
            <a:r>
              <a:rPr lang="en-US" dirty="0">
                <a:solidFill>
                  <a:srgbClr val="002060"/>
                </a:solidFill>
                <a:latin typeface="Times New Roman" panose="02020603050405020304" pitchFamily="18" charset="0"/>
                <a:cs typeface="Times New Roman" panose="02020603050405020304" pitchFamily="18" charset="0"/>
              </a:rPr>
              <a:t> John McCarthy (Mỹ) </a:t>
            </a:r>
            <a:r>
              <a:rPr lang="en-US" dirty="0" err="1">
                <a:solidFill>
                  <a:srgbClr val="002060"/>
                </a:solidFill>
                <a:latin typeface="Times New Roman" panose="02020603050405020304" pitchFamily="18" charset="0"/>
                <a:cs typeface="Times New Roman" panose="02020603050405020304" pitchFamily="18" charset="0"/>
              </a:rPr>
              <a:t>vào</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năm</a:t>
            </a:r>
            <a:r>
              <a:rPr lang="en-US" dirty="0">
                <a:solidFill>
                  <a:srgbClr val="002060"/>
                </a:solidFill>
                <a:latin typeface="Times New Roman" panose="02020603050405020304" pitchFamily="18" charset="0"/>
                <a:cs typeface="Times New Roman" panose="02020603050405020304" pitchFamily="18" charset="0"/>
              </a:rPr>
              <a:t> 1956</a:t>
            </a:r>
          </a:p>
          <a:p>
            <a:pPr lvl="1">
              <a:buFont typeface="Arial" panose="020B0604020202020204" pitchFamily="34" charset="0"/>
              <a:buChar char="•"/>
            </a:pPr>
            <a:r>
              <a:rPr lang="vi-VN" dirty="0">
                <a:solidFill>
                  <a:srgbClr val="002060"/>
                </a:solidFill>
                <a:latin typeface="Times New Roman" panose="02020603050405020304" pitchFamily="18" charset="0"/>
                <a:cs typeface="Times New Roman" panose="02020603050405020304" pitchFamily="18" charset="0"/>
              </a:rPr>
              <a:t>Ngày nay, công nghệ AI là một thuật ngữ bao gồm tất cả mọi thứ từ quá trình tự động hoá robot đến máy</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móc</a:t>
            </a:r>
            <a:r>
              <a:rPr lang="en-US" dirty="0">
                <a:solidFill>
                  <a:srgbClr val="002060"/>
                </a:solidFill>
                <a:latin typeface="Times New Roman" panose="02020603050405020304" pitchFamily="18" charset="0"/>
                <a:cs typeface="Times New Roman" panose="02020603050405020304" pitchFamily="18" charset="0"/>
              </a:rPr>
              <a:t> </a:t>
            </a:r>
            <a:r>
              <a:rPr lang="vi-VN" dirty="0">
                <a:solidFill>
                  <a:srgbClr val="002060"/>
                </a:solidFill>
                <a:latin typeface="Times New Roman" panose="02020603050405020304" pitchFamily="18" charset="0"/>
                <a:cs typeface="Times New Roman" panose="02020603050405020304" pitchFamily="18" charset="0"/>
              </a:rPr>
              <a:t>thực tế</a:t>
            </a:r>
            <a:r>
              <a:rPr lang="en-US" dirty="0">
                <a:solidFill>
                  <a:srgbClr val="002060"/>
                </a:solidFill>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AI </a:t>
            </a:r>
            <a:r>
              <a:rPr lang="en-US" dirty="0" err="1">
                <a:solidFill>
                  <a:srgbClr val="002060"/>
                </a:solidFill>
                <a:latin typeface="Times New Roman" panose="02020603050405020304" pitchFamily="18" charset="0"/>
                <a:cs typeface="Times New Roman" panose="02020603050405020304" pitchFamily="18" charset="0"/>
              </a:rPr>
              <a:t>là</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trí</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tuệ</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của</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máy</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móc</a:t>
            </a:r>
            <a:r>
              <a:rPr lang="en-US" dirty="0">
                <a:solidFill>
                  <a:srgbClr val="002060"/>
                </a:solidFill>
                <a:latin typeface="Times New Roman" panose="02020603050405020304" pitchFamily="18" charset="0"/>
                <a:cs typeface="Times New Roman" panose="02020603050405020304" pitchFamily="18" charset="0"/>
              </a:rPr>
              <a:t> đ</a:t>
            </a:r>
            <a:r>
              <a:rPr lang="vi-VN" dirty="0">
                <a:solidFill>
                  <a:srgbClr val="002060"/>
                </a:solidFill>
                <a:latin typeface="Times New Roman" panose="02020603050405020304" pitchFamily="18" charset="0"/>
                <a:cs typeface="Times New Roman" panose="02020603050405020304" pitchFamily="18" charset="0"/>
              </a:rPr>
              <a:t>ư</a:t>
            </a:r>
            <a:r>
              <a:rPr lang="en-US" dirty="0" err="1">
                <a:solidFill>
                  <a:srgbClr val="002060"/>
                </a:solidFill>
                <a:latin typeface="Times New Roman" panose="02020603050405020304" pitchFamily="18" charset="0"/>
                <a:cs typeface="Times New Roman" panose="02020603050405020304" pitchFamily="18" charset="0"/>
              </a:rPr>
              <a:t>ợc</a:t>
            </a:r>
            <a:r>
              <a:rPr lang="en-US" dirty="0">
                <a:solidFill>
                  <a:srgbClr val="002060"/>
                </a:solidFill>
                <a:latin typeface="Times New Roman" panose="02020603050405020304" pitchFamily="18" charset="0"/>
                <a:cs typeface="Times New Roman" panose="02020603050405020304" pitchFamily="18" charset="0"/>
              </a:rPr>
              <a:t> con ng</a:t>
            </a:r>
            <a:r>
              <a:rPr lang="vi-VN" dirty="0">
                <a:solidFill>
                  <a:srgbClr val="002060"/>
                </a:solidFill>
                <a:latin typeface="Times New Roman" panose="02020603050405020304" pitchFamily="18" charset="0"/>
                <a:cs typeface="Times New Roman" panose="02020603050405020304" pitchFamily="18" charset="0"/>
              </a:rPr>
              <a:t>ư</a:t>
            </a:r>
            <a:r>
              <a:rPr lang="en-US" dirty="0" err="1">
                <a:solidFill>
                  <a:srgbClr val="002060"/>
                </a:solidFill>
                <a:latin typeface="Times New Roman" panose="02020603050405020304" pitchFamily="18" charset="0"/>
                <a:cs typeface="Times New Roman" panose="02020603050405020304" pitchFamily="18" charset="0"/>
              </a:rPr>
              <a:t>ời</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tạo</a:t>
            </a:r>
            <a:r>
              <a:rPr lang="en-US" dirty="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ra</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nó</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mô</a:t>
            </a:r>
            <a:r>
              <a:rPr lang="en-US" dirty="0" smtClean="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phỏng</a:t>
            </a:r>
            <a:r>
              <a:rPr lang="en-US" dirty="0">
                <a:solidFill>
                  <a:srgbClr val="002060"/>
                </a:solidFill>
                <a:latin typeface="Times New Roman" panose="02020603050405020304" pitchFamily="18" charset="0"/>
                <a:cs typeface="Times New Roman" panose="02020603050405020304" pitchFamily="18" charset="0"/>
              </a:rPr>
              <a:t> </a:t>
            </a:r>
            <a:r>
              <a:rPr lang="vi-VN" dirty="0">
                <a:solidFill>
                  <a:srgbClr val="002060"/>
                </a:solidFill>
                <a:latin typeface="Times New Roman" panose="02020603050405020304" pitchFamily="18" charset="0"/>
                <a:cs typeface="Times New Roman" panose="02020603050405020304" pitchFamily="18" charset="0"/>
              </a:rPr>
              <a:t>quá trình suy nghĩ và học tập của con người cho máy móc, đặc biệt là các hệ thống máy tính</a:t>
            </a:r>
            <a:endParaRPr lang="en-US" dirty="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dirty="0" err="1">
                <a:solidFill>
                  <a:srgbClr val="002060"/>
                </a:solidFill>
                <a:latin typeface="Times New Roman" panose="02020603050405020304" pitchFamily="18" charset="0"/>
                <a:cs typeface="Times New Roman" panose="02020603050405020304" pitchFamily="18" charset="0"/>
              </a:rPr>
              <a:t>Công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nghệ</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thông</a:t>
            </a:r>
            <a:r>
              <a:rPr lang="en-US" dirty="0">
                <a:solidFill>
                  <a:srgbClr val="002060"/>
                </a:solidFill>
                <a:latin typeface="Times New Roman" panose="02020603050405020304" pitchFamily="18" charset="0"/>
                <a:cs typeface="Times New Roman" panose="02020603050405020304" pitchFamily="18" charset="0"/>
              </a:rPr>
              <a:t> tin </a:t>
            </a:r>
            <a:r>
              <a:rPr lang="en-US" dirty="0" err="1">
                <a:solidFill>
                  <a:srgbClr val="002060"/>
                </a:solidFill>
                <a:latin typeface="Times New Roman" panose="02020603050405020304" pitchFamily="18" charset="0"/>
                <a:cs typeface="Times New Roman" panose="02020603050405020304" pitchFamily="18" charset="0"/>
              </a:rPr>
              <a:t>phát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triển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đã</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tạo</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điều</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kiện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nền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tảng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giúp</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cho</a:t>
            </a:r>
            <a:r>
              <a:rPr lang="en-US" dirty="0">
                <a:solidFill>
                  <a:srgbClr val="002060"/>
                </a:solidFill>
                <a:latin typeface="Times New Roman" panose="02020603050405020304" pitchFamily="18" charset="0"/>
                <a:cs typeface="Times New Roman" panose="02020603050405020304" pitchFamily="18" charset="0"/>
              </a:rPr>
              <a:t> AI </a:t>
            </a:r>
            <a:r>
              <a:rPr lang="en-US" dirty="0" err="1">
                <a:solidFill>
                  <a:srgbClr val="002060"/>
                </a:solidFill>
                <a:latin typeface="Times New Roman" panose="02020603050405020304" pitchFamily="18" charset="0"/>
                <a:cs typeface="Times New Roman" panose="02020603050405020304" pitchFamily="18" charset="0"/>
              </a:rPr>
              <a:t>phát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triển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mạnh</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mẽ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hơn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rất</a:t>
            </a:r>
            <a:r>
              <a:rPr lang="en-US" dirty="0">
                <a:solidFill>
                  <a:srgbClr val="002060"/>
                </a:solidFill>
                <a:latin typeface="Times New Roman" panose="02020603050405020304" pitchFamily="18" charset="0"/>
                <a:cs typeface="Times New Roman" panose="02020603050405020304" pitchFamily="18" charset="0"/>
              </a:rPr>
              <a:t> </a:t>
            </a:r>
            <a:r>
              <a:rPr lang="en-US" dirty="0" err="1" smtClean="0">
                <a:solidFill>
                  <a:srgbClr val="002060"/>
                </a:solidFill>
                <a:latin typeface="Times New Roman" panose="02020603050405020304" pitchFamily="18" charset="0"/>
                <a:cs typeface="Times New Roman" panose="02020603050405020304" pitchFamily="18" charset="0"/>
              </a:rPr>
              <a:t>nhiều</a:t>
            </a:r>
            <a:endParaRPr lang="en-US" sz="1600" dirty="0" smtClean="0">
              <a:solidFill>
                <a:srgbClr val="002060"/>
              </a:solidFill>
              <a:latin typeface="Times New Roman" panose="02020603050405020304" pitchFamily="18" charset="0"/>
              <a:cs typeface="Times New Roman" panose="02020603050405020304" pitchFamily="18" charset="0"/>
            </a:endParaRPr>
          </a:p>
          <a:p>
            <a:pPr marL="285750" lvl="1">
              <a:buFont typeface="Courier New" panose="02070309020205020404" pitchFamily="49" charset="0"/>
              <a:buChar char="o"/>
            </a:pPr>
            <a:endParaRPr lang="en-US" sz="1800" dirty="0">
              <a:solidFill>
                <a:srgbClr val="002060"/>
              </a:solidFill>
              <a:latin typeface="Times New Roman" panose="02020603050405020304" pitchFamily="18" charset="0"/>
              <a:cs typeface="Times New Roman" panose="02020603050405020304" pitchFamily="18" charset="0"/>
            </a:endParaRPr>
          </a:p>
          <a:p>
            <a:pPr marL="285750" lvl="1">
              <a:buFont typeface="Courier New" panose="02070309020205020404" pitchFamily="49" charset="0"/>
              <a:buChar char="o"/>
            </a:pPr>
            <a:endParaRPr lang="en-US" sz="18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Date Placeholder 3"/>
          <p:cNvSpPr>
            <a:spLocks noGrp="1"/>
          </p:cNvSpPr>
          <p:nvPr>
            <p:ph type="dt" sz="half" idx="10"/>
          </p:nvPr>
        </p:nvSpPr>
        <p:spPr>
          <a:xfrm>
            <a:off x="4964070" y="6570963"/>
            <a:ext cx="911939" cy="25793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66942"/>
            <a:ext cx="683339" cy="365125"/>
          </a:xfrm>
        </p:spPr>
        <p:txBody>
          <a:bodyPr/>
          <a:lstStyle/>
          <a:p>
            <a:pPr algn="l"/>
            <a:fld id="{A56DD894-36BD-42B2-98E9-40748AECCE23}" type="slidenum">
              <a:rPr lang="en-US" smtClean="0">
                <a:solidFill>
                  <a:srgbClr val="FF0000"/>
                </a:solidFill>
              </a:rPr>
              <a:pPr algn="l"/>
              <a:t>3</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3BA31777-EEF2-41E0-A49A-96B608792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5533" y="3289288"/>
            <a:ext cx="976278" cy="976278"/>
          </a:xfrm>
          <a:prstGeom prst="rect">
            <a:avLst/>
          </a:prstGeom>
        </p:spPr>
      </p:pic>
      <p:sp>
        <p:nvSpPr>
          <p:cNvPr id="10" name="Speech Bubble: Oval 7">
            <a:extLst>
              <a:ext uri="{FF2B5EF4-FFF2-40B4-BE49-F238E27FC236}">
                <a16:creationId xmlns:a16="http://schemas.microsoft.com/office/drawing/2014/main" id="{1C937564-319A-451B-901A-6FF9F5194F2A}"/>
              </a:ext>
            </a:extLst>
          </p:cNvPr>
          <p:cNvSpPr/>
          <p:nvPr/>
        </p:nvSpPr>
        <p:spPr>
          <a:xfrm>
            <a:off x="8501811" y="1900362"/>
            <a:ext cx="1584435" cy="669417"/>
          </a:xfrm>
          <a:prstGeom prst="wedgeEllipseCallout">
            <a:avLst>
              <a:gd name="adj1" fmla="val -64639"/>
              <a:gd name="adj2" fmla="val 158142"/>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AI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a:t>
            </a:r>
          </a:p>
        </p:txBody>
      </p:sp>
      <p:sp>
        <p:nvSpPr>
          <p:cNvPr id="11" name="Speech Bubble: Oval 8">
            <a:extLst>
              <a:ext uri="{FF2B5EF4-FFF2-40B4-BE49-F238E27FC236}">
                <a16:creationId xmlns:a16="http://schemas.microsoft.com/office/drawing/2014/main" id="{D1ABD9D5-B587-4EE7-B8DC-1F293CF61E4F}"/>
              </a:ext>
            </a:extLst>
          </p:cNvPr>
          <p:cNvSpPr/>
          <p:nvPr/>
        </p:nvSpPr>
        <p:spPr>
          <a:xfrm>
            <a:off x="7089874" y="964828"/>
            <a:ext cx="2459421" cy="765617"/>
          </a:xfrm>
          <a:prstGeom prst="wedgeEllipseCallout">
            <a:avLst>
              <a:gd name="adj1" fmla="val -7636"/>
              <a:gd name="adj2" fmla="val 25019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AI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trọng</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12161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51385"/>
          </a:xfrm>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AI</a:t>
            </a:r>
            <a:endParaRPr lang="en-US" dirty="0"/>
          </a:p>
        </p:txBody>
      </p:sp>
      <p:sp>
        <p:nvSpPr>
          <p:cNvPr id="3" name="Content Placeholder 2"/>
          <p:cNvSpPr>
            <a:spLocks noGrp="1"/>
          </p:cNvSpPr>
          <p:nvPr>
            <p:ph idx="1"/>
          </p:nvPr>
        </p:nvSpPr>
        <p:spPr>
          <a:xfrm>
            <a:off x="677333" y="1513491"/>
            <a:ext cx="6913763" cy="4201509"/>
          </a:xfrm>
        </p:spPr>
        <p:txBody>
          <a:bodyPr/>
          <a:lstStyle/>
          <a:p>
            <a:pPr marL="285750" lvl="1">
              <a:buFont typeface="Courier New" panose="02070309020205020404" pitchFamily="49" charset="0"/>
              <a:buChar char="o"/>
            </a:pPr>
            <a:r>
              <a:rPr lang="en-US" sz="2000" dirty="0">
                <a:solidFill>
                  <a:srgbClr val="002060"/>
                </a:solidFill>
                <a:latin typeface="Times New Roman" panose="02020603050405020304" pitchFamily="18" charset="0"/>
                <a:cs typeface="Times New Roman" panose="02020603050405020304" pitchFamily="18" charset="0"/>
              </a:rPr>
              <a:t>Định </a:t>
            </a:r>
            <a:r>
              <a:rPr lang="en-US" sz="2000" dirty="0" err="1">
                <a:solidFill>
                  <a:srgbClr val="002060"/>
                </a:solidFill>
                <a:latin typeface="Times New Roman" panose="02020603050405020304" pitchFamily="18" charset="0"/>
                <a:cs typeface="Times New Roman" panose="02020603050405020304" pitchFamily="18" charset="0"/>
              </a:rPr>
              <a:t>nghĩa</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và</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nguồn</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gốc</a:t>
            </a:r>
            <a:r>
              <a:rPr lang="en-US" sz="2000" dirty="0">
                <a:solidFill>
                  <a:srgbClr val="002060"/>
                </a:solidFill>
                <a:latin typeface="Times New Roman" panose="02020603050405020304" pitchFamily="18" charset="0"/>
                <a:cs typeface="Times New Roman" panose="02020603050405020304" pitchFamily="18" charset="0"/>
              </a:rPr>
              <a:t> AI(Artificial Intelligence)</a:t>
            </a:r>
          </a:p>
          <a:p>
            <a:pPr marL="0" lvl="1" indent="0">
              <a:buNone/>
            </a:pP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smtClean="0">
                <a:solidFill>
                  <a:srgbClr val="002060"/>
                </a:solidFill>
                <a:latin typeface="Times New Roman" panose="02020603050405020304" pitchFamily="18" charset="0"/>
                <a:cs typeface="Times New Roman" panose="02020603050405020304" pitchFamily="18" charset="0"/>
              </a:rPr>
              <a:t>    AI </a:t>
            </a:r>
            <a:r>
              <a:rPr lang="en-US" sz="1800" b="1" dirty="0" err="1">
                <a:solidFill>
                  <a:srgbClr val="002060"/>
                </a:solidFill>
                <a:latin typeface="Times New Roman" panose="02020603050405020304" pitchFamily="18" charset="0"/>
                <a:cs typeface="Times New Roman" panose="02020603050405020304" pitchFamily="18" charset="0"/>
              </a:rPr>
              <a:t>khi</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đi</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cùng</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với</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công</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nghệ</a:t>
            </a: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err="1">
                <a:solidFill>
                  <a:srgbClr val="002060"/>
                </a:solidFill>
                <a:latin typeface="Times New Roman" panose="02020603050405020304" pitchFamily="18" charset="0"/>
                <a:cs typeface="Times New Roman" panose="02020603050405020304" pitchFamily="18" charset="0"/>
              </a:rPr>
              <a:t>thông</a:t>
            </a:r>
            <a:r>
              <a:rPr lang="en-US" sz="1800" b="1" dirty="0">
                <a:solidFill>
                  <a:srgbClr val="002060"/>
                </a:solidFill>
                <a:latin typeface="Times New Roman" panose="02020603050405020304" pitchFamily="18" charset="0"/>
                <a:cs typeface="Times New Roman" panose="02020603050405020304" pitchFamily="18" charset="0"/>
              </a:rPr>
              <a:t> tin: </a:t>
            </a:r>
            <a:endParaRPr lang="en-US" sz="1800" b="1" dirty="0" smtClean="0">
              <a:solidFill>
                <a:srgbClr val="002060"/>
              </a:solidFill>
              <a:latin typeface="Times New Roman" panose="02020603050405020304" pitchFamily="18" charset="0"/>
              <a:cs typeface="Times New Roman" panose="02020603050405020304" pitchFamily="18" charset="0"/>
            </a:endParaRPr>
          </a:p>
          <a:p>
            <a:pPr marL="742950" lvl="2" indent="-342900">
              <a:buFont typeface="Wingdings" panose="05000000000000000000" pitchFamily="2" charset="2"/>
              <a:buChar char="§"/>
            </a:pPr>
            <a:r>
              <a:rPr lang="en-US" sz="1600" dirty="0">
                <a:solidFill>
                  <a:srgbClr val="002060"/>
                </a:solidFill>
                <a:latin typeface="Times New Roman" panose="02020603050405020304" pitchFamily="18" charset="0"/>
                <a:cs typeface="Times New Roman" panose="02020603050405020304" pitchFamily="18" charset="0"/>
              </a:rPr>
              <a:t>C</a:t>
            </a:r>
            <a:r>
              <a:rPr lang="vi-VN" sz="1600" dirty="0">
                <a:solidFill>
                  <a:srgbClr val="002060"/>
                </a:solidFill>
                <a:latin typeface="Times New Roman" panose="02020603050405020304" pitchFamily="18" charset="0"/>
                <a:cs typeface="Times New Roman" panose="02020603050405020304" pitchFamily="18" charset="0"/>
              </a:rPr>
              <a:t>ó thể tư duy, suy nghĩ, học </a:t>
            </a:r>
            <a:r>
              <a:rPr lang="vi-VN" sz="1600" dirty="0" smtClean="0">
                <a:solidFill>
                  <a:srgbClr val="002060"/>
                </a:solidFill>
                <a:latin typeface="Times New Roman" panose="02020603050405020304" pitchFamily="18" charset="0"/>
                <a:cs typeface="Times New Roman" panose="02020603050405020304" pitchFamily="18" charset="0"/>
              </a:rPr>
              <a:t>hỏi</a:t>
            </a:r>
            <a:endParaRPr lang="en-US" sz="1600" dirty="0" smtClean="0">
              <a:solidFill>
                <a:srgbClr val="002060"/>
              </a:solidFill>
              <a:latin typeface="Times New Roman" panose="02020603050405020304" pitchFamily="18" charset="0"/>
              <a:cs typeface="Times New Roman" panose="02020603050405020304" pitchFamily="18" charset="0"/>
            </a:endParaRPr>
          </a:p>
          <a:p>
            <a:pPr marL="742950" lvl="2" indent="-342900">
              <a:buFont typeface="Wingdings" panose="05000000000000000000" pitchFamily="2" charset="2"/>
              <a:buChar char="§"/>
            </a:pPr>
            <a:r>
              <a:rPr lang="vi-VN" sz="1600" dirty="0">
                <a:solidFill>
                  <a:srgbClr val="002060"/>
                </a:solidFill>
                <a:latin typeface="Times New Roman" panose="02020603050405020304" pitchFamily="18" charset="0"/>
                <a:cs typeface="Times New Roman" panose="02020603050405020304" pitchFamily="18" charset="0"/>
              </a:rPr>
              <a:t>Xử lý dữ liệu ở mức rộng lớn hơn, quy mô hơn, hệ thống, khoa học và nhanh hơn so với con </a:t>
            </a:r>
            <a:r>
              <a:rPr lang="vi-VN" sz="1600" dirty="0" smtClean="0">
                <a:solidFill>
                  <a:srgbClr val="002060"/>
                </a:solidFill>
                <a:latin typeface="Times New Roman" panose="02020603050405020304" pitchFamily="18" charset="0"/>
                <a:cs typeface="Times New Roman" panose="02020603050405020304" pitchFamily="18" charset="0"/>
              </a:rPr>
              <a:t>người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Xử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lý</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ảnh</a:t>
            </a:r>
            <a:r>
              <a:rPr lang="en-US" sz="1600" dirty="0" smtClean="0">
                <a:solidFill>
                  <a:srgbClr val="002060"/>
                </a:solidFill>
                <a:latin typeface="Times New Roman" panose="02020603050405020304" pitchFamily="18" charset="0"/>
                <a:cs typeface="Times New Roman" panose="02020603050405020304" pitchFamily="18" charset="0"/>
              </a:rPr>
              <a:t>, big data, </a:t>
            </a:r>
            <a:r>
              <a:rPr lang="en-US" sz="1600" dirty="0" err="1" smtClean="0">
                <a:solidFill>
                  <a:srgbClr val="002060"/>
                </a:solidFill>
                <a:latin typeface="Times New Roman" panose="02020603050405020304" pitchFamily="18" charset="0"/>
                <a:cs typeface="Times New Roman" panose="02020603050405020304" pitchFamily="18" charset="0"/>
              </a:rPr>
              <a:t>chatbot</a:t>
            </a:r>
            <a:r>
              <a:rPr lang="en-US" sz="1600" dirty="0" smtClean="0">
                <a:solidFill>
                  <a:srgbClr val="002060"/>
                </a:solidFill>
                <a:latin typeface="Times New Roman" panose="02020603050405020304" pitchFamily="18" charset="0"/>
                <a:cs typeface="Times New Roman" panose="02020603050405020304" pitchFamily="18" charset="0"/>
              </a:rPr>
              <a:t>…</a:t>
            </a:r>
          </a:p>
          <a:p>
            <a:pPr marL="742950" lvl="2" indent="-342900">
              <a:buFont typeface="Wingdings" panose="05000000000000000000" pitchFamily="2" charset="2"/>
              <a:buChar char="§"/>
            </a:pPr>
            <a:r>
              <a:rPr lang="en-US" sz="1600" dirty="0" err="1" smtClean="0">
                <a:solidFill>
                  <a:srgbClr val="002060"/>
                </a:solidFill>
                <a:latin typeface="Times New Roman" panose="02020603050405020304" pitchFamily="18" charset="0"/>
                <a:cs typeface="Times New Roman" panose="02020603050405020304" pitchFamily="18" charset="0"/>
              </a:rPr>
              <a:t>Vươn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tới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p</a:t>
            </a:r>
            <a:r>
              <a:rPr lang="en-US" sz="1600" dirty="0" err="1" smtClean="0">
                <a:solidFill>
                  <a:srgbClr val="002060"/>
                </a:solidFill>
                <a:latin typeface="Times New Roman" panose="02020603050405020304" pitchFamily="18" charset="0"/>
                <a:cs typeface="Times New Roman" panose="02020603050405020304" pitchFamily="18" charset="0"/>
              </a:rPr>
              <a:t>hát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triển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đa</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dạng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các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lĩnh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vực</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hơn</a:t>
            </a:r>
            <a:r>
              <a:rPr lang="en-US" sz="1600" dirty="0" smtClean="0">
                <a:solidFill>
                  <a:srgbClr val="002060"/>
                </a:solidFill>
                <a:latin typeface="Times New Roman" panose="02020603050405020304" pitchFamily="18" charset="0"/>
                <a:cs typeface="Times New Roman" panose="02020603050405020304" pitchFamily="18" charset="0"/>
              </a:rPr>
              <a:t>: Y </a:t>
            </a:r>
            <a:r>
              <a:rPr lang="en-US" sz="1600" dirty="0" err="1" smtClean="0">
                <a:solidFill>
                  <a:srgbClr val="002060"/>
                </a:solidFill>
                <a:latin typeface="Times New Roman" panose="02020603050405020304" pitchFamily="18" charset="0"/>
                <a:cs typeface="Times New Roman" panose="02020603050405020304" pitchFamily="18" charset="0"/>
              </a:rPr>
              <a:t>tế</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công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nghiệp</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oto</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tự</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hành</a:t>
            </a:r>
            <a:r>
              <a:rPr lang="en-US" sz="1600" dirty="0" smtClean="0">
                <a:solidFill>
                  <a:srgbClr val="002060"/>
                </a:solidFill>
                <a:latin typeface="Times New Roman" panose="02020603050405020304" pitchFamily="18" charset="0"/>
                <a:cs typeface="Times New Roman" panose="02020603050405020304" pitchFamily="18" charset="0"/>
              </a:rPr>
              <a:t>, Machine-Learning…</a:t>
            </a:r>
            <a:endParaRPr lang="en-US" sz="1600" dirty="0">
              <a:solidFill>
                <a:srgbClr val="002060"/>
              </a:solidFill>
              <a:latin typeface="Times New Roman" panose="02020603050405020304" pitchFamily="18" charset="0"/>
              <a:cs typeface="Times New Roman" panose="02020603050405020304" pitchFamily="18" charset="0"/>
            </a:endParaRPr>
          </a:p>
          <a:p>
            <a:pPr marL="742950" lvl="2" indent="-342900">
              <a:buFont typeface="Wingdings" panose="05000000000000000000" pitchFamily="2" charset="2"/>
              <a:buChar char="§"/>
            </a:pPr>
            <a:r>
              <a:rPr lang="en-US" sz="1600" dirty="0" err="1" smtClean="0">
                <a:solidFill>
                  <a:srgbClr val="002060"/>
                </a:solidFill>
                <a:latin typeface="Times New Roman" panose="02020603050405020304" pitchFamily="18" charset="0"/>
                <a:cs typeface="Times New Roman" panose="02020603050405020304" pitchFamily="18" charset="0"/>
              </a:rPr>
              <a:t>Với</a:t>
            </a:r>
            <a:r>
              <a:rPr lang="en-US" sz="1600" dirty="0" smtClean="0">
                <a:solidFill>
                  <a:srgbClr val="002060"/>
                </a:solidFill>
                <a:latin typeface="Times New Roman" panose="02020603050405020304" pitchFamily="18" charset="0"/>
                <a:cs typeface="Times New Roman" panose="02020603050405020304" pitchFamily="18" charset="0"/>
              </a:rPr>
              <a:t> Machine-Learning, AI </a:t>
            </a:r>
            <a:r>
              <a:rPr lang="en-US" sz="1600" dirty="0" err="1" smtClean="0">
                <a:solidFill>
                  <a:srgbClr val="002060"/>
                </a:solidFill>
                <a:latin typeface="Times New Roman" panose="02020603050405020304" pitchFamily="18" charset="0"/>
                <a:cs typeface="Times New Roman" panose="02020603050405020304" pitchFamily="18" charset="0"/>
              </a:rPr>
              <a:t>đang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dần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tiến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tới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tuệ</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của</a:t>
            </a:r>
            <a:r>
              <a:rPr lang="en-US" sz="1600" dirty="0" smtClean="0">
                <a:solidFill>
                  <a:srgbClr val="002060"/>
                </a:solidFill>
                <a:latin typeface="Times New Roman" panose="02020603050405020304" pitchFamily="18" charset="0"/>
                <a:cs typeface="Times New Roman" panose="02020603050405020304" pitchFamily="18" charset="0"/>
              </a:rPr>
              <a:t> con </a:t>
            </a:r>
            <a:r>
              <a:rPr lang="en-US" sz="1600" dirty="0" err="1" smtClean="0">
                <a:solidFill>
                  <a:srgbClr val="002060"/>
                </a:solidFill>
                <a:latin typeface="Times New Roman" panose="02020603050405020304" pitchFamily="18" charset="0"/>
                <a:cs typeface="Times New Roman" panose="02020603050405020304" pitchFamily="18" charset="0"/>
              </a:rPr>
              <a:t>người</a:t>
            </a:r>
            <a:endParaRPr lang="en-US" sz="1600" dirty="0" smtClean="0">
              <a:solidFill>
                <a:srgbClr val="002060"/>
              </a:solidFill>
              <a:latin typeface="Times New Roman" panose="02020603050405020304" pitchFamily="18" charset="0"/>
              <a:cs typeface="Times New Roman" panose="02020603050405020304" pitchFamily="18" charset="0"/>
            </a:endParaRPr>
          </a:p>
          <a:p>
            <a:pPr marL="400050" lvl="2" indent="0">
              <a:buNone/>
            </a:pPr>
            <a:endParaRPr lang="en-US" sz="1600" dirty="0" smtClean="0">
              <a:solidFill>
                <a:srgbClr val="002060"/>
              </a:solidFill>
              <a:latin typeface="Times New Roman" panose="02020603050405020304" pitchFamily="18" charset="0"/>
              <a:cs typeface="Times New Roman" panose="02020603050405020304" pitchFamily="18" charset="0"/>
            </a:endParaRPr>
          </a:p>
          <a:p>
            <a:pPr marL="742950" lvl="2" indent="-342900">
              <a:buFont typeface="Wingdings" panose="05000000000000000000" pitchFamily="2" charset="2"/>
              <a:buChar char="§"/>
            </a:pPr>
            <a:endParaRPr lang="en-US" sz="1600" dirty="0">
              <a:solidFill>
                <a:srgbClr val="002060"/>
              </a:solidFill>
              <a:latin typeface="Times New Roman" panose="02020603050405020304" pitchFamily="18" charset="0"/>
              <a:cs typeface="Times New Roman" panose="02020603050405020304" pitchFamily="18" charset="0"/>
            </a:endParaRPr>
          </a:p>
          <a:p>
            <a:pPr marL="742950" lvl="2" indent="-342900">
              <a:buFont typeface="Wingdings" panose="05000000000000000000" pitchFamily="2" charset="2"/>
              <a:buChar char="§"/>
            </a:pPr>
            <a:endParaRPr lang="en-US" sz="1600" dirty="0" smtClean="0">
              <a:solidFill>
                <a:srgbClr val="002060"/>
              </a:solidFill>
              <a:latin typeface="Times New Roman" panose="02020603050405020304" pitchFamily="18" charset="0"/>
              <a:cs typeface="Times New Roman" panose="02020603050405020304" pitchFamily="18" charset="0"/>
            </a:endParaRPr>
          </a:p>
          <a:p>
            <a:pPr marL="285750" lvl="1">
              <a:buFont typeface="Courier New" panose="02070309020205020404" pitchFamily="49" charset="0"/>
              <a:buChar char="o"/>
            </a:pPr>
            <a:endParaRPr lang="en-US" sz="1800" dirty="0">
              <a:solidFill>
                <a:srgbClr val="002060"/>
              </a:solidFill>
              <a:latin typeface="Times New Roman" panose="02020603050405020304" pitchFamily="18" charset="0"/>
              <a:cs typeface="Times New Roman" panose="02020603050405020304" pitchFamily="18" charset="0"/>
            </a:endParaRPr>
          </a:p>
          <a:p>
            <a:pPr marL="285750" lvl="1">
              <a:buFont typeface="Courier New" panose="02070309020205020404" pitchFamily="49" charset="0"/>
              <a:buChar char="o"/>
            </a:pPr>
            <a:endParaRPr lang="en-US" sz="18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endParaRPr lang="en-US" sz="1400" dirty="0" smtClean="0">
              <a:solidFill>
                <a:srgbClr val="002060"/>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Date Placeholder 3"/>
          <p:cNvSpPr>
            <a:spLocks noGrp="1"/>
          </p:cNvSpPr>
          <p:nvPr>
            <p:ph type="dt" sz="half" idx="10"/>
          </p:nvPr>
        </p:nvSpPr>
        <p:spPr>
          <a:xfrm>
            <a:off x="4964070" y="6570963"/>
            <a:ext cx="911939" cy="25793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63773"/>
            <a:ext cx="683339" cy="365125"/>
          </a:xfrm>
        </p:spPr>
        <p:txBody>
          <a:bodyPr/>
          <a:lstStyle/>
          <a:p>
            <a:pPr algn="l"/>
            <a:fld id="{A56DD894-36BD-42B2-98E9-40748AECCE23}" type="slidenum">
              <a:rPr lang="en-US" smtClean="0">
                <a:solidFill>
                  <a:srgbClr val="FF0000"/>
                </a:solidFill>
              </a:rPr>
              <a:pPr algn="l"/>
              <a:t>4</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3BA31777-EEF2-41E0-A49A-96B608792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5533" y="3289288"/>
            <a:ext cx="976278" cy="976278"/>
          </a:xfrm>
          <a:prstGeom prst="rect">
            <a:avLst/>
          </a:prstGeom>
        </p:spPr>
      </p:pic>
      <p:sp>
        <p:nvSpPr>
          <p:cNvPr id="10" name="Speech Bubble: Oval 7">
            <a:extLst>
              <a:ext uri="{FF2B5EF4-FFF2-40B4-BE49-F238E27FC236}">
                <a16:creationId xmlns:a16="http://schemas.microsoft.com/office/drawing/2014/main" id="{1C937564-319A-451B-901A-6FF9F5194F2A}"/>
              </a:ext>
            </a:extLst>
          </p:cNvPr>
          <p:cNvSpPr/>
          <p:nvPr/>
        </p:nvSpPr>
        <p:spPr>
          <a:xfrm>
            <a:off x="8501811" y="1900362"/>
            <a:ext cx="1584435" cy="669417"/>
          </a:xfrm>
          <a:prstGeom prst="wedgeEllipseCallout">
            <a:avLst>
              <a:gd name="adj1" fmla="val -64639"/>
              <a:gd name="adj2" fmla="val 158142"/>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solidFill>
                  <a:srgbClr val="002060"/>
                </a:solidFill>
                <a:latin typeface="Times New Roman" panose="02020603050405020304" pitchFamily="18" charset="0"/>
                <a:cs typeface="Times New Roman" panose="02020603050405020304" pitchFamily="18" charset="0"/>
              </a:rPr>
              <a:t>Machine-Learning</a:t>
            </a:r>
            <a:endParaRPr lang="en-US" sz="1600" dirty="0">
              <a:latin typeface="Times New Roman" panose="02020603050405020304" pitchFamily="18" charset="0"/>
              <a:cs typeface="Times New Roman" panose="02020603050405020304" pitchFamily="18" charset="0"/>
            </a:endParaRPr>
          </a:p>
        </p:txBody>
      </p:sp>
      <p:sp>
        <p:nvSpPr>
          <p:cNvPr id="11" name="Speech Bubble: Oval 8">
            <a:extLst>
              <a:ext uri="{FF2B5EF4-FFF2-40B4-BE49-F238E27FC236}">
                <a16:creationId xmlns:a16="http://schemas.microsoft.com/office/drawing/2014/main" id="{D1ABD9D5-B587-4EE7-B8DC-1F293CF61E4F}"/>
              </a:ext>
            </a:extLst>
          </p:cNvPr>
          <p:cNvSpPr/>
          <p:nvPr/>
        </p:nvSpPr>
        <p:spPr>
          <a:xfrm>
            <a:off x="7089875" y="1180853"/>
            <a:ext cx="2030478" cy="549592"/>
          </a:xfrm>
          <a:prstGeom prst="wedgeEllipseCallout">
            <a:avLst>
              <a:gd name="adj1" fmla="val -5695"/>
              <a:gd name="adj2" fmla="val 327648"/>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solidFill>
                  <a:srgbClr val="002060"/>
                </a:solidFill>
                <a:latin typeface="Times New Roman" panose="02020603050405020304" pitchFamily="18" charset="0"/>
                <a:cs typeface="Times New Roman" panose="02020603050405020304" pitchFamily="18" charset="0"/>
              </a:rPr>
              <a:t>AI </a:t>
            </a:r>
            <a:r>
              <a:rPr lang="en-US" sz="1600" dirty="0" err="1" smtClean="0">
                <a:solidFill>
                  <a:srgbClr val="002060"/>
                </a:solidFill>
                <a:latin typeface="Times New Roman" panose="02020603050405020304" pitchFamily="18" charset="0"/>
                <a:cs typeface="Times New Roman" panose="02020603050405020304" pitchFamily="18" charset="0"/>
              </a:rPr>
              <a:t>và</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công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nghệ</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thông</a:t>
            </a:r>
            <a:r>
              <a:rPr lang="en-US" sz="1600" dirty="0" smtClean="0">
                <a:solidFill>
                  <a:srgbClr val="002060"/>
                </a:solidFill>
                <a:latin typeface="Times New Roman" panose="02020603050405020304" pitchFamily="18" charset="0"/>
                <a:cs typeface="Times New Roman" panose="02020603050405020304" pitchFamily="18" charset="0"/>
              </a:rPr>
              <a:t> tin</a:t>
            </a:r>
            <a:endParaRPr lang="en-US" sz="1600" dirty="0">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2755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AI</a:t>
            </a:r>
            <a:endParaRPr lang="en-US" dirty="0"/>
          </a:p>
        </p:txBody>
      </p:sp>
      <p:sp>
        <p:nvSpPr>
          <p:cNvPr id="3" name="Content Placeholder 2"/>
          <p:cNvSpPr>
            <a:spLocks noGrp="1"/>
          </p:cNvSpPr>
          <p:nvPr>
            <p:ph idx="1"/>
          </p:nvPr>
        </p:nvSpPr>
        <p:spPr>
          <a:xfrm>
            <a:off x="677334" y="1505607"/>
            <a:ext cx="4943073" cy="4535755"/>
          </a:xfrm>
        </p:spPr>
        <p:txBody>
          <a:bodyPr>
            <a:normAutofit/>
          </a:bodyPr>
          <a:lstStyle/>
          <a:p>
            <a:pPr lvl="1">
              <a:buFont typeface="Courier New" panose="02070309020205020404" pitchFamily="49" charset="0"/>
              <a:buChar char="o"/>
            </a:pPr>
            <a:r>
              <a:rPr lang="en-US" sz="2200" dirty="0" err="1" smtClean="0">
                <a:solidFill>
                  <a:srgbClr val="002060"/>
                </a:solidFill>
                <a:latin typeface="Times New Roman" panose="02020603050405020304" pitchFamily="18" charset="0"/>
                <a:cs typeface="Times New Roman" panose="02020603050405020304" pitchFamily="18" charset="0"/>
              </a:rPr>
              <a:t>Công</a:t>
            </a: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nghệ</a:t>
            </a:r>
            <a:r>
              <a:rPr lang="en-US" sz="2200" dirty="0">
                <a:solidFill>
                  <a:srgbClr val="002060"/>
                </a:solidFill>
                <a:latin typeface="Times New Roman" panose="02020603050405020304" pitchFamily="18" charset="0"/>
                <a:cs typeface="Times New Roman" panose="02020603050405020304" pitchFamily="18" charset="0"/>
              </a:rPr>
              <a:t> AI </a:t>
            </a:r>
            <a:r>
              <a:rPr lang="en-US" sz="2200" dirty="0" err="1">
                <a:solidFill>
                  <a:srgbClr val="002060"/>
                </a:solidFill>
                <a:latin typeface="Times New Roman" panose="02020603050405020304" pitchFamily="18" charset="0"/>
                <a:cs typeface="Times New Roman" panose="02020603050405020304" pitchFamily="18" charset="0"/>
              </a:rPr>
              <a:t>và</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ứng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dụng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của</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smtClean="0">
                <a:solidFill>
                  <a:srgbClr val="002060"/>
                </a:solidFill>
                <a:latin typeface="Times New Roman" panose="02020603050405020304" pitchFamily="18" charset="0"/>
                <a:cs typeface="Times New Roman" panose="02020603050405020304" pitchFamily="18" charset="0"/>
              </a:rPr>
              <a:t>AI</a:t>
            </a:r>
          </a:p>
          <a:p>
            <a:pPr marL="457200" lvl="1" indent="0">
              <a:buNone/>
            </a:pP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Các</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quá</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trình</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xây</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dựng</a:t>
            </a:r>
            <a:r>
              <a:rPr lang="en-US" sz="1800" b="1" dirty="0" smtClean="0">
                <a:solidFill>
                  <a:srgbClr val="002060"/>
                </a:solidFill>
                <a:latin typeface="Times New Roman" panose="02020603050405020304" pitchFamily="18" charset="0"/>
                <a:cs typeface="Times New Roman" panose="02020603050405020304" pitchFamily="18" charset="0"/>
              </a:rPr>
              <a:t> AI:</a:t>
            </a:r>
          </a:p>
          <a:p>
            <a:pPr lvl="2">
              <a:buFont typeface="Wingdings" panose="05000000000000000000" pitchFamily="2" charset="2"/>
              <a:buChar char="§"/>
            </a:pPr>
            <a:r>
              <a:rPr lang="de-DE" dirty="0">
                <a:solidFill>
                  <a:srgbClr val="002060"/>
                </a:solidFill>
              </a:rPr>
              <a:t>Quá trình học tập </a:t>
            </a:r>
            <a:endParaRPr lang="en-US" dirty="0">
              <a:solidFill>
                <a:srgbClr val="002060"/>
              </a:solidFill>
            </a:endParaRPr>
          </a:p>
          <a:p>
            <a:pPr lvl="2">
              <a:buFont typeface="Wingdings" panose="05000000000000000000" pitchFamily="2" charset="2"/>
              <a:buChar char="§"/>
            </a:pPr>
            <a:r>
              <a:rPr lang="de-DE" dirty="0">
                <a:solidFill>
                  <a:srgbClr val="002060"/>
                </a:solidFill>
              </a:rPr>
              <a:t>Quá trình lập luận</a:t>
            </a:r>
            <a:endParaRPr lang="en-US" dirty="0">
              <a:solidFill>
                <a:srgbClr val="002060"/>
              </a:solidFill>
            </a:endParaRPr>
          </a:p>
          <a:p>
            <a:pPr lvl="2">
              <a:buFont typeface="Wingdings" panose="05000000000000000000" pitchFamily="2" charset="2"/>
              <a:buChar char="§"/>
            </a:pPr>
            <a:r>
              <a:rPr lang="de-DE" dirty="0">
                <a:solidFill>
                  <a:srgbClr val="002060"/>
                </a:solidFill>
              </a:rPr>
              <a:t>Quá trình tự nhận </a:t>
            </a:r>
            <a:r>
              <a:rPr lang="de-DE" dirty="0" smtClean="0">
                <a:solidFill>
                  <a:srgbClr val="002060"/>
                </a:solidFill>
              </a:rPr>
              <a:t>thức</a:t>
            </a:r>
            <a:endParaRPr lang="en-US" sz="1800" dirty="0" smtClean="0">
              <a:solidFill>
                <a:srgbClr val="002060"/>
              </a:solidFill>
              <a:latin typeface="Times New Roman" panose="02020603050405020304" pitchFamily="18" charset="0"/>
              <a:cs typeface="Times New Roman" panose="02020603050405020304" pitchFamily="18" charset="0"/>
            </a:endParaRPr>
          </a:p>
          <a:p>
            <a:pPr marL="457200" lvl="1" indent="0">
              <a:buNone/>
            </a:pPr>
            <a:r>
              <a:rPr lang="de-DE" sz="1800" dirty="0" smtClean="0">
                <a:solidFill>
                  <a:srgbClr val="002060"/>
                </a:solidFill>
              </a:rPr>
              <a:t>    Phân </a:t>
            </a:r>
            <a:r>
              <a:rPr lang="de-DE" sz="1800" dirty="0">
                <a:solidFill>
                  <a:srgbClr val="002060"/>
                </a:solidFill>
              </a:rPr>
              <a:t>lại công nghệ </a:t>
            </a:r>
            <a:r>
              <a:rPr lang="de-DE" sz="1800" dirty="0" smtClean="0">
                <a:solidFill>
                  <a:srgbClr val="002060"/>
                </a:solidFill>
              </a:rPr>
              <a:t>AI</a:t>
            </a:r>
          </a:p>
          <a:p>
            <a:pPr lvl="2">
              <a:buFont typeface="Wingdings" panose="05000000000000000000" pitchFamily="2" charset="2"/>
              <a:buChar char="§"/>
            </a:pPr>
            <a:r>
              <a:rPr lang="en-US" dirty="0">
                <a:solidFill>
                  <a:srgbClr val="002060"/>
                </a:solidFill>
              </a:rPr>
              <a:t>Reactive </a:t>
            </a:r>
            <a:r>
              <a:rPr lang="en-US" dirty="0" smtClean="0">
                <a:solidFill>
                  <a:srgbClr val="002060"/>
                </a:solidFill>
              </a:rPr>
              <a:t>Machine</a:t>
            </a:r>
          </a:p>
          <a:p>
            <a:pPr lvl="2">
              <a:buFont typeface="Wingdings" panose="05000000000000000000" pitchFamily="2" charset="2"/>
              <a:buChar char="§"/>
            </a:pPr>
            <a:r>
              <a:rPr lang="en-US" dirty="0">
                <a:solidFill>
                  <a:srgbClr val="002060"/>
                </a:solidFill>
              </a:rPr>
              <a:t>Limited </a:t>
            </a:r>
            <a:r>
              <a:rPr lang="en-US" dirty="0" smtClean="0">
                <a:solidFill>
                  <a:srgbClr val="002060"/>
                </a:solidFill>
              </a:rPr>
              <a:t>memory</a:t>
            </a:r>
          </a:p>
          <a:p>
            <a:pPr lvl="2">
              <a:buFont typeface="Wingdings" panose="05000000000000000000" pitchFamily="2" charset="2"/>
              <a:buChar char="§"/>
            </a:pPr>
            <a:r>
              <a:rPr lang="en-US" dirty="0">
                <a:solidFill>
                  <a:srgbClr val="002060"/>
                </a:solidFill>
              </a:rPr>
              <a:t>Theory of </a:t>
            </a:r>
            <a:r>
              <a:rPr lang="en-US" dirty="0" smtClean="0">
                <a:solidFill>
                  <a:srgbClr val="002060"/>
                </a:solidFill>
              </a:rPr>
              <a:t>mind</a:t>
            </a:r>
          </a:p>
          <a:p>
            <a:pPr lvl="2">
              <a:buFont typeface="Wingdings" panose="05000000000000000000" pitchFamily="2" charset="2"/>
              <a:buChar char="§"/>
            </a:pPr>
            <a:r>
              <a:rPr lang="en-US" dirty="0">
                <a:solidFill>
                  <a:srgbClr val="002060"/>
                </a:solidFill>
              </a:rPr>
              <a:t>Self-awareness</a:t>
            </a:r>
            <a:endParaRPr lang="en-US" sz="1600" dirty="0" smtClean="0">
              <a:solidFill>
                <a:srgbClr val="002060"/>
              </a:solidFill>
            </a:endParaRPr>
          </a:p>
          <a:p>
            <a:pPr marL="457200" lvl="1" indent="0">
              <a:buNone/>
            </a:pPr>
            <a:endParaRPr lang="en-US" sz="1800" b="1"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endParaRPr lang="en-US" sz="2000" b="1" dirty="0" smtClean="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sz="2200" dirty="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5</a:t>
            </a:fld>
            <a:endParaRPr lang="en-US">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1" name="Object 10"/>
          <p:cNvGraphicFramePr>
            <a:graphicFrameLocks noChangeAspect="1"/>
          </p:cNvGraphicFramePr>
          <p:nvPr>
            <p:extLst>
              <p:ext uri="{D42A27DB-BD31-4B8C-83A1-F6EECF244321}">
                <p14:modId xmlns:p14="http://schemas.microsoft.com/office/powerpoint/2010/main" val="2173119600"/>
              </p:ext>
            </p:extLst>
          </p:nvPr>
        </p:nvGraphicFramePr>
        <p:xfrm>
          <a:off x="5725407" y="1541196"/>
          <a:ext cx="3461292" cy="3461292"/>
        </p:xfrm>
        <a:graphic>
          <a:graphicData uri="http://schemas.openxmlformats.org/presentationml/2006/ole">
            <mc:AlternateContent xmlns:mc="http://schemas.openxmlformats.org/markup-compatibility/2006">
              <mc:Choice xmlns:v="urn:schemas-microsoft-com:vml" Requires="v">
                <p:oleObj spid="_x0000_s3087" name="Visio" r:id="rId4" imgW="10458607" imgH="10458622" progId="Visio.Drawing.15">
                  <p:embed/>
                </p:oleObj>
              </mc:Choice>
              <mc:Fallback>
                <p:oleObj name="Visio" r:id="rId4" imgW="10458607" imgH="10458622" progId="Visio.Drawing.15">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25407" y="1541196"/>
                        <a:ext cx="3461292" cy="3461292"/>
                      </a:xfrm>
                      <a:prstGeom prst="rect">
                        <a:avLst/>
                      </a:prstGeom>
                      <a:noFill/>
                    </p:spPr>
                  </p:pic>
                </p:oleObj>
              </mc:Fallback>
            </mc:AlternateContent>
          </a:graphicData>
        </a:graphic>
      </p:graphicFrame>
      <p:sp>
        <p:nvSpPr>
          <p:cNvPr id="12" name="TextBox 11"/>
          <p:cNvSpPr txBox="1"/>
          <p:nvPr/>
        </p:nvSpPr>
        <p:spPr>
          <a:xfrm>
            <a:off x="6402258" y="5038076"/>
            <a:ext cx="2432076" cy="369332"/>
          </a:xfrm>
          <a:prstGeom prst="rect">
            <a:avLst/>
          </a:prstGeom>
          <a:noFill/>
        </p:spPr>
        <p:txBody>
          <a:bodyPr wrap="none" rtlCol="0">
            <a:spAutoFit/>
          </a:bodyPr>
          <a:lstStyle/>
          <a:p>
            <a:r>
              <a:rPr lang="en-US" dirty="0" smtClean="0"/>
              <a:t>AI </a:t>
            </a:r>
            <a:r>
              <a:rPr lang="en-US" dirty="0" err="1" smtClean="0"/>
              <a:t>và</a:t>
            </a:r>
            <a:r>
              <a:rPr lang="en-US" dirty="0" smtClean="0"/>
              <a:t> </a:t>
            </a:r>
            <a:r>
              <a:rPr lang="en-US" dirty="0" err="1" smtClean="0"/>
              <a:t>các</a:t>
            </a:r>
            <a:r>
              <a:rPr lang="en-US" dirty="0" smtClean="0"/>
              <a:t> </a:t>
            </a:r>
            <a:r>
              <a:rPr lang="en-US" dirty="0" err="1" smtClean="0"/>
              <a:t>lĩnh</a:t>
            </a:r>
            <a:r>
              <a:rPr lang="en-US" dirty="0" smtClean="0"/>
              <a:t> </a:t>
            </a:r>
            <a:r>
              <a:rPr lang="en-US" dirty="0" err="1" smtClean="0"/>
              <a:t>vực</a:t>
            </a:r>
            <a:r>
              <a:rPr lang="en-US" dirty="0" smtClean="0"/>
              <a:t> con</a:t>
            </a:r>
            <a:endParaRPr lang="en-US" dirty="0"/>
          </a:p>
        </p:txBody>
      </p:sp>
    </p:spTree>
    <p:extLst>
      <p:ext uri="{BB962C8B-B14F-4D97-AF65-F5344CB8AC3E}">
        <p14:creationId xmlns:p14="http://schemas.microsoft.com/office/powerpoint/2010/main" val="30585759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AI</a:t>
            </a:r>
            <a:endParaRPr lang="en-US" dirty="0"/>
          </a:p>
        </p:txBody>
      </p:sp>
      <p:sp>
        <p:nvSpPr>
          <p:cNvPr id="3" name="Content Placeholder 2"/>
          <p:cNvSpPr>
            <a:spLocks noGrp="1"/>
          </p:cNvSpPr>
          <p:nvPr>
            <p:ph idx="1"/>
          </p:nvPr>
        </p:nvSpPr>
        <p:spPr>
          <a:xfrm>
            <a:off x="764045" y="1223726"/>
            <a:ext cx="8193971" cy="511181"/>
          </a:xfrm>
        </p:spPr>
        <p:txBody>
          <a:bodyPr>
            <a:normAutofit/>
          </a:bodyPr>
          <a:lstStyle/>
          <a:p>
            <a:pPr lvl="1">
              <a:buFont typeface="Courier New" panose="02070309020205020404" pitchFamily="49" charset="0"/>
              <a:buChar char="o"/>
            </a:pPr>
            <a:r>
              <a:rPr lang="en-US" sz="2200" dirty="0" err="1" smtClean="0">
                <a:solidFill>
                  <a:srgbClr val="002060"/>
                </a:solidFill>
                <a:latin typeface="Times New Roman" panose="02020603050405020304" pitchFamily="18" charset="0"/>
                <a:cs typeface="Times New Roman" panose="02020603050405020304" pitchFamily="18" charset="0"/>
              </a:rPr>
              <a:t>Công</a:t>
            </a: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nghệ</a:t>
            </a:r>
            <a:r>
              <a:rPr lang="en-US" sz="2200" dirty="0">
                <a:solidFill>
                  <a:srgbClr val="002060"/>
                </a:solidFill>
                <a:latin typeface="Times New Roman" panose="02020603050405020304" pitchFamily="18" charset="0"/>
                <a:cs typeface="Times New Roman" panose="02020603050405020304" pitchFamily="18" charset="0"/>
              </a:rPr>
              <a:t> AI </a:t>
            </a:r>
            <a:r>
              <a:rPr lang="en-US" sz="2200" dirty="0" err="1">
                <a:solidFill>
                  <a:srgbClr val="002060"/>
                </a:solidFill>
                <a:latin typeface="Times New Roman" panose="02020603050405020304" pitchFamily="18" charset="0"/>
                <a:cs typeface="Times New Roman" panose="02020603050405020304" pitchFamily="18" charset="0"/>
              </a:rPr>
              <a:t>và</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ứng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dụng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của</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smtClean="0">
                <a:solidFill>
                  <a:srgbClr val="002060"/>
                </a:solidFill>
                <a:latin typeface="Times New Roman" panose="02020603050405020304" pitchFamily="18" charset="0"/>
                <a:cs typeface="Times New Roman" panose="02020603050405020304" pitchFamily="18" charset="0"/>
              </a:rPr>
              <a:t>AI</a:t>
            </a:r>
            <a:endParaRPr lang="en-US" sz="1800" b="1"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endParaRPr lang="en-US" sz="2000" b="1" dirty="0" smtClean="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sz="2200" dirty="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6</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9" name="Object 8"/>
          <p:cNvGraphicFramePr>
            <a:graphicFrameLocks noChangeAspect="1"/>
          </p:cNvGraphicFramePr>
          <p:nvPr>
            <p:extLst>
              <p:ext uri="{D42A27DB-BD31-4B8C-83A1-F6EECF244321}">
                <p14:modId xmlns:p14="http://schemas.microsoft.com/office/powerpoint/2010/main" val="955763145"/>
              </p:ext>
            </p:extLst>
          </p:nvPr>
        </p:nvGraphicFramePr>
        <p:xfrm>
          <a:off x="1726464" y="1734907"/>
          <a:ext cx="3036370" cy="2826308"/>
        </p:xfrm>
        <a:graphic>
          <a:graphicData uri="http://schemas.openxmlformats.org/presentationml/2006/ole">
            <mc:AlternateContent xmlns:mc="http://schemas.openxmlformats.org/markup-compatibility/2006">
              <mc:Choice xmlns:v="urn:schemas-microsoft-com:vml" Requires="v">
                <p:oleObj spid="_x0000_s7188" name="Visio" r:id="rId4" imgW="8515356" imgH="8401063" progId="Visio.Drawing.15">
                  <p:embed/>
                </p:oleObj>
              </mc:Choice>
              <mc:Fallback>
                <p:oleObj name="Visio" r:id="rId4" imgW="8515356" imgH="8401063" progId="Visio.Drawing.15">
                  <p:embed/>
                  <p:pic>
                    <p:nvPicPr>
                      <p:cNvPr id="9" name="Object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26464" y="1734907"/>
                        <a:ext cx="3036370" cy="2826308"/>
                      </a:xfrm>
                      <a:prstGeom prst="rect">
                        <a:avLst/>
                      </a:prstGeom>
                      <a:noFill/>
                    </p:spPr>
                  </p:pic>
                </p:oleObj>
              </mc:Fallback>
            </mc:AlternateContent>
          </a:graphicData>
        </a:graphic>
      </p:graphicFrame>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1" name="Object 10"/>
          <p:cNvGraphicFramePr>
            <a:graphicFrameLocks noChangeAspect="1"/>
          </p:cNvGraphicFramePr>
          <p:nvPr>
            <p:extLst>
              <p:ext uri="{D42A27DB-BD31-4B8C-83A1-F6EECF244321}">
                <p14:modId xmlns:p14="http://schemas.microsoft.com/office/powerpoint/2010/main" val="3110203207"/>
              </p:ext>
            </p:extLst>
          </p:nvPr>
        </p:nvGraphicFramePr>
        <p:xfrm>
          <a:off x="5964303" y="1600542"/>
          <a:ext cx="3080424" cy="3080424"/>
        </p:xfrm>
        <a:graphic>
          <a:graphicData uri="http://schemas.openxmlformats.org/presentationml/2006/ole">
            <mc:AlternateContent xmlns:mc="http://schemas.openxmlformats.org/markup-compatibility/2006">
              <mc:Choice xmlns:v="urn:schemas-microsoft-com:vml" Requires="v">
                <p:oleObj spid="_x0000_s7189" name="Visio" r:id="rId6" imgW="10458607" imgH="10458622" progId="Visio.Drawing.15">
                  <p:embed/>
                </p:oleObj>
              </mc:Choice>
              <mc:Fallback>
                <p:oleObj name="Visio" r:id="rId6" imgW="10458607" imgH="10458622" progId="Visio.Drawing.15">
                  <p:embed/>
                  <p:pic>
                    <p:nvPicPr>
                      <p:cNvPr id="11" name="Object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64303" y="1600542"/>
                        <a:ext cx="3080424" cy="3080424"/>
                      </a:xfrm>
                      <a:prstGeom prst="rect">
                        <a:avLst/>
                      </a:prstGeom>
                      <a:noFill/>
                    </p:spPr>
                  </p:pic>
                </p:oleObj>
              </mc:Fallback>
            </mc:AlternateContent>
          </a:graphicData>
        </a:graphic>
      </p:graphicFrame>
      <p:sp>
        <p:nvSpPr>
          <p:cNvPr id="12" name="TextBox 11"/>
          <p:cNvSpPr txBox="1"/>
          <p:nvPr/>
        </p:nvSpPr>
        <p:spPr>
          <a:xfrm>
            <a:off x="6158587" y="4742975"/>
            <a:ext cx="2279791" cy="338554"/>
          </a:xfrm>
          <a:prstGeom prst="rect">
            <a:avLst/>
          </a:prstGeom>
          <a:noFill/>
        </p:spPr>
        <p:txBody>
          <a:bodyPr wrap="none" rtlCol="0">
            <a:spAutoFit/>
          </a:bodyPr>
          <a:lstStyle/>
          <a:p>
            <a:r>
              <a:rPr lang="en-US" sz="1600" b="1" dirty="0" smtClean="0"/>
              <a:t>AI </a:t>
            </a:r>
            <a:r>
              <a:rPr lang="en-US" sz="1600" b="1" dirty="0" err="1" smtClean="0"/>
              <a:t>và</a:t>
            </a:r>
            <a:r>
              <a:rPr lang="en-US" sz="1600" b="1" dirty="0" smtClean="0"/>
              <a:t> </a:t>
            </a:r>
            <a:r>
              <a:rPr lang="en-US" sz="1600" b="1" dirty="0" err="1" smtClean="0"/>
              <a:t>các</a:t>
            </a:r>
            <a:r>
              <a:rPr lang="en-US" sz="1600" b="1" dirty="0" smtClean="0"/>
              <a:t> </a:t>
            </a:r>
            <a:r>
              <a:rPr lang="en-US" sz="1600" b="1" dirty="0" err="1" smtClean="0"/>
              <a:t>lĩnh</a:t>
            </a:r>
            <a:r>
              <a:rPr lang="en-US" sz="1600" b="1" dirty="0" smtClean="0"/>
              <a:t> </a:t>
            </a:r>
            <a:r>
              <a:rPr lang="en-US" sz="1600" b="1" dirty="0" err="1" smtClean="0"/>
              <a:t>vực</a:t>
            </a:r>
            <a:r>
              <a:rPr lang="en-US" sz="1600" b="1" dirty="0" smtClean="0"/>
              <a:t> con</a:t>
            </a:r>
            <a:endParaRPr lang="en-US" sz="1600" b="1" dirty="0"/>
          </a:p>
        </p:txBody>
      </p:sp>
      <p:sp>
        <p:nvSpPr>
          <p:cNvPr id="13" name="TextBox 12"/>
          <p:cNvSpPr txBox="1"/>
          <p:nvPr/>
        </p:nvSpPr>
        <p:spPr>
          <a:xfrm>
            <a:off x="1523020" y="4619864"/>
            <a:ext cx="3452648" cy="584775"/>
          </a:xfrm>
          <a:prstGeom prst="rect">
            <a:avLst/>
          </a:prstGeom>
          <a:noFill/>
        </p:spPr>
        <p:txBody>
          <a:bodyPr wrap="square" rtlCol="0">
            <a:spAutoFit/>
          </a:bodyPr>
          <a:lstStyle/>
          <a:p>
            <a:pPr algn="ctr"/>
            <a:r>
              <a:rPr lang="en-US" sz="1600" b="1" dirty="0" err="1"/>
              <a:t>C</a:t>
            </a:r>
            <a:r>
              <a:rPr lang="en-US" sz="1600" b="1" dirty="0" err="1" smtClean="0"/>
              <a:t>ác</a:t>
            </a:r>
            <a:r>
              <a:rPr lang="en-US" sz="1600" b="1" dirty="0" smtClean="0"/>
              <a:t> </a:t>
            </a:r>
            <a:r>
              <a:rPr lang="en-US" sz="1600" b="1" dirty="0" err="1"/>
              <a:t>lĩnh</a:t>
            </a:r>
            <a:r>
              <a:rPr lang="en-US" sz="1600" b="1" dirty="0"/>
              <a:t> </a:t>
            </a:r>
            <a:r>
              <a:rPr lang="en-US" sz="1600" b="1" dirty="0" err="1"/>
              <a:t>vực</a:t>
            </a:r>
            <a:r>
              <a:rPr lang="en-US" sz="1600" b="1" dirty="0"/>
              <a:t> </a:t>
            </a:r>
            <a:r>
              <a:rPr lang="en-US" sz="1600" b="1" dirty="0" err="1"/>
              <a:t>góp</a:t>
            </a:r>
            <a:r>
              <a:rPr lang="en-US" sz="1600" b="1" dirty="0"/>
              <a:t> </a:t>
            </a:r>
            <a:r>
              <a:rPr lang="en-US" sz="1600" b="1" dirty="0" err="1"/>
              <a:t>phần</a:t>
            </a:r>
            <a:r>
              <a:rPr lang="en-US" sz="1600" b="1" dirty="0"/>
              <a:t> </a:t>
            </a:r>
            <a:endParaRPr lang="en-US" sz="1600" b="1" dirty="0" smtClean="0"/>
          </a:p>
          <a:p>
            <a:pPr algn="ctr"/>
            <a:r>
              <a:rPr lang="en-US" sz="1600" b="1" dirty="0" err="1" smtClean="0"/>
              <a:t>xây</a:t>
            </a:r>
            <a:r>
              <a:rPr lang="en-US" sz="1600" b="1" dirty="0" smtClean="0"/>
              <a:t> </a:t>
            </a:r>
            <a:r>
              <a:rPr lang="en-US" sz="1600" b="1" dirty="0" err="1"/>
              <a:t>dựng</a:t>
            </a:r>
            <a:r>
              <a:rPr lang="en-US" sz="1600" b="1" dirty="0"/>
              <a:t> </a:t>
            </a:r>
            <a:r>
              <a:rPr lang="en-US" sz="1600" b="1" dirty="0" err="1"/>
              <a:t>một</a:t>
            </a:r>
            <a:r>
              <a:rPr lang="en-US" sz="1600" b="1" dirty="0"/>
              <a:t> </a:t>
            </a:r>
            <a:r>
              <a:rPr lang="en-US" sz="1600" b="1" dirty="0" err="1"/>
              <a:t>hệ</a:t>
            </a:r>
            <a:r>
              <a:rPr lang="en-US" sz="1600" b="1" dirty="0"/>
              <a:t> </a:t>
            </a:r>
            <a:r>
              <a:rPr lang="en-US" sz="1600" b="1" dirty="0" err="1"/>
              <a:t>thống</a:t>
            </a:r>
            <a:r>
              <a:rPr lang="en-US" sz="1600" b="1" dirty="0"/>
              <a:t> </a:t>
            </a:r>
            <a:r>
              <a:rPr lang="en-US" sz="1600" b="1" dirty="0" smtClean="0"/>
              <a:t>AI</a:t>
            </a:r>
            <a:endParaRPr lang="en-US" sz="1600" b="1" dirty="0"/>
          </a:p>
        </p:txBody>
      </p:sp>
    </p:spTree>
    <p:extLst>
      <p:ext uri="{BB962C8B-B14F-4D97-AF65-F5344CB8AC3E}">
        <p14:creationId xmlns:p14="http://schemas.microsoft.com/office/powerpoint/2010/main" val="399617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AI</a:t>
            </a:r>
            <a:endParaRPr lang="en-US" dirty="0"/>
          </a:p>
        </p:txBody>
      </p:sp>
      <p:sp>
        <p:nvSpPr>
          <p:cNvPr id="3" name="Content Placeholder 2"/>
          <p:cNvSpPr>
            <a:spLocks noGrp="1"/>
          </p:cNvSpPr>
          <p:nvPr>
            <p:ph idx="1"/>
          </p:nvPr>
        </p:nvSpPr>
        <p:spPr>
          <a:xfrm>
            <a:off x="764045" y="1223726"/>
            <a:ext cx="8193971" cy="4538571"/>
          </a:xfrm>
        </p:spPr>
        <p:txBody>
          <a:bodyPr>
            <a:normAutofit/>
          </a:bodyPr>
          <a:lstStyle/>
          <a:p>
            <a:pPr lvl="1">
              <a:buFont typeface="Courier New" panose="02070309020205020404" pitchFamily="49" charset="0"/>
              <a:buChar char="o"/>
            </a:pPr>
            <a:r>
              <a:rPr lang="en-US" sz="2200" dirty="0" err="1" smtClean="0">
                <a:solidFill>
                  <a:srgbClr val="002060"/>
                </a:solidFill>
                <a:latin typeface="Times New Roman" panose="02020603050405020304" pitchFamily="18" charset="0"/>
                <a:cs typeface="Times New Roman" panose="02020603050405020304" pitchFamily="18" charset="0"/>
              </a:rPr>
              <a:t>Công</a:t>
            </a: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nghệ</a:t>
            </a:r>
            <a:r>
              <a:rPr lang="en-US" sz="2200" dirty="0">
                <a:solidFill>
                  <a:srgbClr val="002060"/>
                </a:solidFill>
                <a:latin typeface="Times New Roman" panose="02020603050405020304" pitchFamily="18" charset="0"/>
                <a:cs typeface="Times New Roman" panose="02020603050405020304" pitchFamily="18" charset="0"/>
              </a:rPr>
              <a:t> AI </a:t>
            </a:r>
            <a:r>
              <a:rPr lang="en-US" sz="2200" dirty="0" err="1">
                <a:solidFill>
                  <a:srgbClr val="002060"/>
                </a:solidFill>
                <a:latin typeface="Times New Roman" panose="02020603050405020304" pitchFamily="18" charset="0"/>
                <a:cs typeface="Times New Roman" panose="02020603050405020304" pitchFamily="18" charset="0"/>
              </a:rPr>
              <a:t>và</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ứng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dụng</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err="1">
                <a:solidFill>
                  <a:srgbClr val="002060"/>
                </a:solidFill>
                <a:latin typeface="Times New Roman" panose="02020603050405020304" pitchFamily="18" charset="0"/>
                <a:cs typeface="Times New Roman" panose="02020603050405020304" pitchFamily="18" charset="0"/>
              </a:rPr>
              <a:t>của</a:t>
            </a:r>
            <a:r>
              <a:rPr lang="en-US" sz="2200" dirty="0">
                <a:solidFill>
                  <a:srgbClr val="002060"/>
                </a:solidFill>
                <a:latin typeface="Times New Roman" panose="02020603050405020304" pitchFamily="18" charset="0"/>
                <a:cs typeface="Times New Roman" panose="02020603050405020304" pitchFamily="18" charset="0"/>
              </a:rPr>
              <a:t> </a:t>
            </a:r>
            <a:r>
              <a:rPr lang="en-US" sz="2200" dirty="0" smtClean="0">
                <a:solidFill>
                  <a:srgbClr val="002060"/>
                </a:solidFill>
                <a:latin typeface="Times New Roman" panose="02020603050405020304" pitchFamily="18" charset="0"/>
                <a:cs typeface="Times New Roman" panose="02020603050405020304" pitchFamily="18" charset="0"/>
              </a:rPr>
              <a:t>AI</a:t>
            </a:r>
          </a:p>
          <a:p>
            <a:pPr marL="457200" lvl="1" indent="0">
              <a:buNone/>
            </a:pPr>
            <a:r>
              <a:rPr lang="en-US" sz="1800" b="1" dirty="0">
                <a:solidFill>
                  <a:srgbClr val="002060"/>
                </a:solidFill>
                <a:latin typeface="Times New Roman" panose="02020603050405020304" pitchFamily="18" charset="0"/>
                <a:cs typeface="Times New Roman" panose="02020603050405020304" pitchFamily="18" charset="0"/>
              </a:rPr>
              <a:t> </a:t>
            </a:r>
            <a:r>
              <a:rPr lang="en-US" sz="1800" b="1" dirty="0" smtClean="0">
                <a:solidFill>
                  <a:srgbClr val="002060"/>
                </a:solidFill>
                <a:latin typeface="Times New Roman" panose="02020603050405020304" pitchFamily="18" charset="0"/>
                <a:cs typeface="Times New Roman" panose="02020603050405020304" pitchFamily="18" charset="0"/>
              </a:rPr>
              <a:t>    AI </a:t>
            </a:r>
            <a:r>
              <a:rPr lang="en-US" sz="1800" b="1" dirty="0" err="1" smtClean="0">
                <a:solidFill>
                  <a:srgbClr val="002060"/>
                </a:solidFill>
                <a:latin typeface="Times New Roman" panose="02020603050405020304" pitchFamily="18" charset="0"/>
                <a:cs typeface="Times New Roman" panose="02020603050405020304" pitchFamily="18" charset="0"/>
              </a:rPr>
              <a:t>và</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ứng</a:t>
            </a:r>
            <a:r>
              <a:rPr lang="en-US" sz="1800" b="1" dirty="0" smtClean="0">
                <a:solidFill>
                  <a:srgbClr val="002060"/>
                </a:solidFill>
                <a:latin typeface="Times New Roman" panose="02020603050405020304" pitchFamily="18" charset="0"/>
                <a:cs typeface="Times New Roman" panose="02020603050405020304" pitchFamily="18" charset="0"/>
              </a:rPr>
              <a:t> </a:t>
            </a:r>
            <a:r>
              <a:rPr lang="en-US" sz="1800" b="1" dirty="0" err="1" smtClean="0">
                <a:solidFill>
                  <a:srgbClr val="002060"/>
                </a:solidFill>
                <a:latin typeface="Times New Roman" panose="02020603050405020304" pitchFamily="18" charset="0"/>
                <a:cs typeface="Times New Roman" panose="02020603050405020304" pitchFamily="18" charset="0"/>
              </a:rPr>
              <a:t>dụng</a:t>
            </a:r>
            <a:endParaRPr lang="en-US" sz="1800" b="1"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r>
              <a:rPr lang="en-US" sz="1600" dirty="0" err="1">
                <a:solidFill>
                  <a:srgbClr val="002060"/>
                </a:solidFill>
                <a:latin typeface="Times New Roman" panose="02020603050405020304" pitchFamily="18" charset="0"/>
                <a:cs typeface="Times New Roman" panose="02020603050405020304" pitchFamily="18" charset="0"/>
              </a:rPr>
              <a:t>Trợ</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lý</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ảo</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chatbot</a:t>
            </a:r>
            <a:endParaRPr lang="en-US" sz="1600" dirty="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N</a:t>
            </a:r>
            <a:r>
              <a:rPr lang="en-US" sz="1600" dirty="0" err="1" smtClean="0">
                <a:solidFill>
                  <a:srgbClr val="002060"/>
                </a:solidFill>
                <a:latin typeface="Times New Roman" panose="02020603050405020304" pitchFamily="18" charset="0"/>
                <a:cs typeface="Times New Roman" panose="02020603050405020304" pitchFamily="18" charset="0"/>
              </a:rPr>
              <a:t>hà</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thông</a:t>
            </a:r>
            <a:r>
              <a:rPr lang="en-US" sz="1600" dirty="0">
                <a:solidFill>
                  <a:srgbClr val="002060"/>
                </a:solidFill>
                <a:latin typeface="Times New Roman" panose="02020603050405020304" pitchFamily="18" charset="0"/>
                <a:cs typeface="Times New Roman" panose="02020603050405020304" pitchFamily="18" charset="0"/>
              </a:rPr>
              <a:t> minh, </a:t>
            </a:r>
            <a:r>
              <a:rPr lang="en-US" sz="1600" dirty="0" err="1">
                <a:solidFill>
                  <a:srgbClr val="002060"/>
                </a:solidFill>
                <a:latin typeface="Times New Roman" panose="02020603050405020304" pitchFamily="18" charset="0"/>
                <a:cs typeface="Times New Roman" panose="02020603050405020304" pitchFamily="18" charset="0"/>
              </a:rPr>
              <a:t>xe</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tự</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hành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giám</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sát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dây</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chuyền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sản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xuất</a:t>
            </a:r>
            <a:r>
              <a:rPr lang="en-US" sz="1600" dirty="0" smtClean="0">
                <a:solidFill>
                  <a:srgbClr val="002060"/>
                </a:solidFill>
                <a:latin typeface="Times New Roman" panose="02020603050405020304" pitchFamily="18" charset="0"/>
                <a:cs typeface="Times New Roman" panose="02020603050405020304" pitchFamily="18" charset="0"/>
              </a:rPr>
              <a:t>.</a:t>
            </a:r>
          </a:p>
          <a:p>
            <a:pPr lvl="2">
              <a:buFont typeface="Arial" panose="020B0604020202020204" pitchFamily="34" charset="0"/>
              <a:buChar char="•"/>
            </a:pPr>
            <a:r>
              <a:rPr lang="en-US" sz="1600" dirty="0" err="1" smtClean="0">
                <a:solidFill>
                  <a:srgbClr val="002060"/>
                </a:solidFill>
                <a:latin typeface="Times New Roman" panose="02020603050405020304" pitchFamily="18" charset="0"/>
                <a:cs typeface="Times New Roman" panose="02020603050405020304" pitchFamily="18" charset="0"/>
              </a:rPr>
              <a:t>Xử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lý</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bigdata</a:t>
            </a:r>
            <a:r>
              <a:rPr lang="en-US" sz="1600" dirty="0" smtClean="0">
                <a:solidFill>
                  <a:srgbClr val="002060"/>
                </a:solidFill>
                <a:latin typeface="Times New Roman" panose="02020603050405020304" pitchFamily="18" charset="0"/>
                <a:cs typeface="Times New Roman" panose="02020603050405020304" pitchFamily="18" charset="0"/>
              </a:rPr>
              <a:t>, robot, </a:t>
            </a:r>
            <a:r>
              <a:rPr lang="en-US" sz="1600" dirty="0" err="1" smtClean="0">
                <a:solidFill>
                  <a:srgbClr val="002060"/>
                </a:solidFill>
                <a:latin typeface="Times New Roman" panose="02020603050405020304" pitchFamily="18" charset="0"/>
                <a:cs typeface="Times New Roman" panose="02020603050405020304" pitchFamily="18" charset="0"/>
              </a:rPr>
              <a:t>mô</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phỏng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hành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động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nhận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diện</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đối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tượng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khuôn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mặt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vật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thể</a:t>
            </a: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r>
              <a:rPr lang="en-US" sz="1600" dirty="0">
                <a:solidFill>
                  <a:srgbClr val="002060"/>
                </a:solidFill>
                <a:latin typeface="Times New Roman" panose="02020603050405020304" pitchFamily="18" charset="0"/>
                <a:cs typeface="Times New Roman" panose="02020603050405020304" pitchFamily="18" charset="0"/>
              </a:rPr>
              <a:t>Y </a:t>
            </a:r>
            <a:r>
              <a:rPr lang="en-US" sz="1600" dirty="0" err="1" smtClean="0">
                <a:solidFill>
                  <a:srgbClr val="002060"/>
                </a:solidFill>
                <a:latin typeface="Times New Roman" panose="02020603050405020304" pitchFamily="18" charset="0"/>
                <a:cs typeface="Times New Roman" panose="02020603050405020304" pitchFamily="18" charset="0"/>
              </a:rPr>
              <a:t>tế</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Sử</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dụng</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dữ</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liệu</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để</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đánh</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giá</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tình</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hình</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sức</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khỏe</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của</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bệnh</a:t>
            </a: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nhân</a:t>
            </a:r>
            <a:r>
              <a:rPr lang="en-US" sz="1600" dirty="0" smtClean="0">
                <a:solidFill>
                  <a:srgbClr val="002060"/>
                </a:solidFill>
                <a:latin typeface="Times New Roman" panose="02020603050405020304" pitchFamily="18" charset="0"/>
                <a:cs typeface="Times New Roman" panose="02020603050405020304" pitchFamily="18" charset="0"/>
              </a:rPr>
              <a:t>, x</a:t>
            </a:r>
            <a:r>
              <a:rPr lang="vi-VN" sz="1600" dirty="0" smtClean="0">
                <a:solidFill>
                  <a:srgbClr val="002060"/>
                </a:solidFill>
                <a:latin typeface="Times New Roman" panose="02020603050405020304" pitchFamily="18" charset="0"/>
                <a:cs typeface="Times New Roman" panose="02020603050405020304" pitchFamily="18" charset="0"/>
              </a:rPr>
              <a:t>ác </a:t>
            </a:r>
            <a:r>
              <a:rPr lang="vi-VN" sz="1600" dirty="0">
                <a:solidFill>
                  <a:srgbClr val="002060"/>
                </a:solidFill>
                <a:latin typeface="Times New Roman" panose="02020603050405020304" pitchFamily="18" charset="0"/>
                <a:cs typeface="Times New Roman" panose="02020603050405020304" pitchFamily="18" charset="0"/>
              </a:rPr>
              <a:t>định những xu hướng hoặc tín hiệu để cải thiện khả năng điều trị, chẩn đoán bệnh</a:t>
            </a:r>
            <a:endParaRPr lang="en-US" sz="1600" dirty="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Arial" panose="020B0604020202020204" pitchFamily="34" charset="0"/>
              <a:buChar char="•"/>
            </a:pPr>
            <a:endParaRPr lang="en-US" sz="1600" b="1"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endParaRPr lang="en-US" sz="2000" b="1" dirty="0" smtClean="0">
              <a:solidFill>
                <a:srgbClr val="002060"/>
              </a:solidFill>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endParaRPr lang="en-US" sz="2200" dirty="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7</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2859809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10185107" cy="746234"/>
          </a:xfrm>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kĩ</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thuật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xử</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lý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a:solidFill>
                  <a:srgbClr val="002060"/>
                </a:solidFill>
                <a:latin typeface="Times New Roman" panose="02020603050405020304" pitchFamily="18" charset="0"/>
                <a:cs typeface="Times New Roman" panose="02020603050405020304" pitchFamily="18" charset="0"/>
              </a:rPr>
              <a:t>chụp</a:t>
            </a:r>
            <a:r>
              <a:rPr lang="en-US" dirty="0">
                <a:solidFill>
                  <a:srgbClr val="002060"/>
                </a:solidFill>
                <a:latin typeface="Times New Roman" panose="02020603050405020304" pitchFamily="18" charset="0"/>
                <a:cs typeface="Times New Roman" panose="02020603050405020304" pitchFamily="18" charset="0"/>
              </a:rPr>
              <a:t> u </a:t>
            </a:r>
            <a:r>
              <a:rPr lang="en-US" dirty="0" err="1">
                <a:solidFill>
                  <a:srgbClr val="002060"/>
                </a:solidFill>
                <a:latin typeface="Times New Roman" panose="02020603050405020304" pitchFamily="18" charset="0"/>
                <a:cs typeface="Times New Roman" panose="02020603050405020304" pitchFamily="18" charset="0"/>
              </a:rPr>
              <a:t>não</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3" y="1223726"/>
            <a:ext cx="8280683" cy="4538571"/>
          </a:xfrm>
        </p:spPr>
        <p:txBody>
          <a:bodyPr>
            <a:normAutofit/>
          </a:bodyPr>
          <a:lstStyle/>
          <a:p>
            <a:pPr lvl="1">
              <a:buFont typeface="Courier New" panose="02070309020205020404" pitchFamily="49" charset="0"/>
              <a:buChar char="o"/>
            </a:pPr>
            <a:r>
              <a:rPr lang="en-US" sz="2400" dirty="0" err="1">
                <a:solidFill>
                  <a:srgbClr val="002060"/>
                </a:solidFill>
                <a:latin typeface="Times New Roman" panose="02020603050405020304" pitchFamily="18" charset="0"/>
                <a:cs typeface="Times New Roman" panose="02020603050405020304" pitchFamily="18" charset="0"/>
              </a:rPr>
              <a:t>Khái</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niệm</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smtClean="0">
                <a:solidFill>
                  <a:srgbClr val="002060"/>
                </a:solidFill>
                <a:latin typeface="Times New Roman" panose="02020603050405020304" pitchFamily="18" charset="0"/>
                <a:cs typeface="Times New Roman" panose="02020603050405020304" pitchFamily="18" charset="0"/>
              </a:rPr>
              <a:t>MRI </a:t>
            </a:r>
            <a:r>
              <a:rPr lang="en-US" sz="2400" dirty="0" err="1">
                <a:solidFill>
                  <a:srgbClr val="002060"/>
                </a:solidFill>
                <a:latin typeface="Times New Roman" panose="02020603050405020304" pitchFamily="18" charset="0"/>
                <a:cs typeface="Times New Roman" panose="02020603050405020304" pitchFamily="18" charset="0"/>
              </a:rPr>
              <a:t>và</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xử</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lý</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ảnh</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chụp</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smtClean="0">
                <a:solidFill>
                  <a:srgbClr val="002060"/>
                </a:solidFill>
                <a:latin typeface="Times New Roman" panose="02020603050405020304" pitchFamily="18" charset="0"/>
                <a:cs typeface="Times New Roman" panose="02020603050405020304" pitchFamily="18" charset="0"/>
              </a:rPr>
              <a:t>MRI </a:t>
            </a:r>
            <a:r>
              <a:rPr lang="en-US" sz="2400" dirty="0" err="1">
                <a:solidFill>
                  <a:srgbClr val="002060"/>
                </a:solidFill>
                <a:latin typeface="Times New Roman" panose="02020603050405020304" pitchFamily="18" charset="0"/>
                <a:cs typeface="Times New Roman" panose="02020603050405020304" pitchFamily="18" charset="0"/>
              </a:rPr>
              <a:t>để</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phát</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hiện</a:t>
            </a:r>
            <a:r>
              <a:rPr lang="en-US" sz="2400" dirty="0">
                <a:solidFill>
                  <a:srgbClr val="002060"/>
                </a:solidFill>
                <a:latin typeface="Times New Roman" panose="02020603050405020304" pitchFamily="18" charset="0"/>
                <a:cs typeface="Times New Roman" panose="02020603050405020304" pitchFamily="18" charset="0"/>
              </a:rPr>
              <a:t> u </a:t>
            </a:r>
            <a:r>
              <a:rPr lang="en-US" sz="2400" dirty="0" err="1" smtClean="0">
                <a:solidFill>
                  <a:srgbClr val="002060"/>
                </a:solidFill>
                <a:latin typeface="Times New Roman" panose="02020603050405020304" pitchFamily="18" charset="0"/>
                <a:cs typeface="Times New Roman" panose="02020603050405020304" pitchFamily="18" charset="0"/>
              </a:rPr>
              <a:t>não</a:t>
            </a:r>
            <a:endParaRPr lang="en-US" sz="2400"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r>
              <a:rPr lang="vi-VN" dirty="0" smtClean="0">
                <a:solidFill>
                  <a:srgbClr val="002060"/>
                </a:solidFill>
              </a:rPr>
              <a:t>Cộng </a:t>
            </a:r>
            <a:r>
              <a:rPr lang="vi-VN" dirty="0">
                <a:solidFill>
                  <a:srgbClr val="002060"/>
                </a:solidFill>
              </a:rPr>
              <a:t>hưởng từ MRI là một kỹ thuật tạo hình cắt lớp sử dụng sóng từ trường và sóng </a:t>
            </a:r>
            <a:r>
              <a:rPr lang="vi-VN" dirty="0" smtClean="0">
                <a:solidFill>
                  <a:srgbClr val="002060"/>
                </a:solidFill>
              </a:rPr>
              <a:t>radi</a:t>
            </a:r>
            <a:r>
              <a:rPr lang="en-US" dirty="0" smtClean="0">
                <a:solidFill>
                  <a:srgbClr val="002060"/>
                </a:solidFill>
              </a:rPr>
              <a:t>o, </a:t>
            </a:r>
            <a:r>
              <a:rPr lang="en-US" dirty="0" err="1" smtClean="0">
                <a:solidFill>
                  <a:srgbClr val="002060"/>
                </a:solidFill>
              </a:rPr>
              <a:t>kết</a:t>
            </a:r>
            <a:r>
              <a:rPr lang="en-US" dirty="0" smtClean="0">
                <a:solidFill>
                  <a:srgbClr val="002060"/>
                </a:solidFill>
              </a:rPr>
              <a:t> </a:t>
            </a:r>
            <a:r>
              <a:rPr lang="en-US" dirty="0" err="1" smtClean="0">
                <a:solidFill>
                  <a:srgbClr val="002060"/>
                </a:solidFill>
              </a:rPr>
              <a:t>quả</a:t>
            </a:r>
            <a:r>
              <a:rPr lang="en-US" dirty="0" smtClean="0">
                <a:solidFill>
                  <a:srgbClr val="002060"/>
                </a:solidFill>
              </a:rPr>
              <a:t> </a:t>
            </a:r>
            <a:r>
              <a:rPr lang="en-US" dirty="0" err="1" smtClean="0">
                <a:solidFill>
                  <a:srgbClr val="002060"/>
                </a:solidFill>
              </a:rPr>
              <a:t>của</a:t>
            </a:r>
            <a:r>
              <a:rPr lang="en-US" dirty="0" smtClean="0">
                <a:solidFill>
                  <a:srgbClr val="002060"/>
                </a:solidFill>
              </a:rPr>
              <a:t> </a:t>
            </a:r>
            <a:r>
              <a:rPr lang="en-US" dirty="0" err="1" smtClean="0">
                <a:solidFill>
                  <a:srgbClr val="002060"/>
                </a:solidFill>
              </a:rPr>
              <a:t>quá</a:t>
            </a:r>
            <a:r>
              <a:rPr lang="en-US" dirty="0" smtClean="0">
                <a:solidFill>
                  <a:srgbClr val="002060"/>
                </a:solidFill>
              </a:rPr>
              <a:t> </a:t>
            </a:r>
            <a:r>
              <a:rPr lang="en-US" dirty="0" err="1" smtClean="0">
                <a:solidFill>
                  <a:srgbClr val="002060"/>
                </a:solidFill>
              </a:rPr>
              <a:t>trình</a:t>
            </a:r>
            <a:r>
              <a:rPr lang="en-US" dirty="0" smtClean="0">
                <a:solidFill>
                  <a:srgbClr val="002060"/>
                </a:solidFill>
              </a:rPr>
              <a:t> </a:t>
            </a:r>
            <a:r>
              <a:rPr lang="en-US" dirty="0" err="1" smtClean="0">
                <a:solidFill>
                  <a:srgbClr val="002060"/>
                </a:solidFill>
              </a:rPr>
              <a:t>này</a:t>
            </a:r>
            <a:r>
              <a:rPr lang="en-US" dirty="0" smtClean="0">
                <a:solidFill>
                  <a:srgbClr val="002060"/>
                </a:solidFill>
              </a:rPr>
              <a:t> </a:t>
            </a:r>
            <a:r>
              <a:rPr lang="en-US" dirty="0" err="1" smtClean="0">
                <a:solidFill>
                  <a:srgbClr val="002060"/>
                </a:solidFill>
              </a:rPr>
              <a:t>là</a:t>
            </a:r>
            <a:r>
              <a:rPr lang="en-US" dirty="0" smtClean="0">
                <a:solidFill>
                  <a:srgbClr val="002060"/>
                </a:solidFill>
              </a:rPr>
              <a:t> </a:t>
            </a:r>
            <a:r>
              <a:rPr lang="en-US" dirty="0" err="1" smtClean="0">
                <a:solidFill>
                  <a:srgbClr val="002060"/>
                </a:solidFill>
              </a:rPr>
              <a:t>tạo</a:t>
            </a:r>
            <a:r>
              <a:rPr lang="en-US" dirty="0" smtClean="0">
                <a:solidFill>
                  <a:srgbClr val="002060"/>
                </a:solidFill>
              </a:rPr>
              <a:t> </a:t>
            </a:r>
            <a:r>
              <a:rPr lang="en-US" dirty="0" err="1" smtClean="0">
                <a:solidFill>
                  <a:srgbClr val="002060"/>
                </a:solidFill>
              </a:rPr>
              <a:t>ra</a:t>
            </a:r>
            <a:r>
              <a:rPr lang="en-US" dirty="0" smtClean="0">
                <a:solidFill>
                  <a:srgbClr val="002060"/>
                </a:solidFill>
              </a:rPr>
              <a:t> </a:t>
            </a:r>
            <a:r>
              <a:rPr lang="en-US" dirty="0" err="1" smtClean="0">
                <a:solidFill>
                  <a:srgbClr val="002060"/>
                </a:solidFill>
              </a:rPr>
              <a:t>các</a:t>
            </a:r>
            <a:r>
              <a:rPr lang="en-US" dirty="0" smtClean="0">
                <a:solidFill>
                  <a:srgbClr val="002060"/>
                </a:solidFill>
              </a:rPr>
              <a:t> </a:t>
            </a:r>
            <a:r>
              <a:rPr lang="en-US" dirty="0" err="1" smtClean="0">
                <a:solidFill>
                  <a:srgbClr val="002060"/>
                </a:solidFill>
              </a:rPr>
              <a:t>hình</a:t>
            </a:r>
            <a:r>
              <a:rPr lang="en-US" dirty="0" smtClean="0">
                <a:solidFill>
                  <a:srgbClr val="002060"/>
                </a:solidFill>
              </a:rPr>
              <a:t> </a:t>
            </a:r>
            <a:r>
              <a:rPr lang="en-US" dirty="0" err="1" smtClean="0">
                <a:solidFill>
                  <a:srgbClr val="002060"/>
                </a:solidFill>
              </a:rPr>
              <a:t>ảnh</a:t>
            </a:r>
            <a:r>
              <a:rPr lang="en-US" dirty="0" smtClean="0">
                <a:solidFill>
                  <a:srgbClr val="002060"/>
                </a:solidFill>
              </a:rPr>
              <a:t> MRI</a:t>
            </a:r>
          </a:p>
          <a:p>
            <a:pPr lvl="2">
              <a:buFont typeface="Wingdings" panose="05000000000000000000" pitchFamily="2" charset="2"/>
              <a:buChar char="§"/>
            </a:pPr>
            <a:r>
              <a:rPr lang="en-US" sz="1600" dirty="0" err="1">
                <a:solidFill>
                  <a:srgbClr val="002060"/>
                </a:solidFill>
              </a:rPr>
              <a:t>Chụp</a:t>
            </a:r>
            <a:r>
              <a:rPr lang="en-US" sz="1600" dirty="0">
                <a:solidFill>
                  <a:srgbClr val="002060"/>
                </a:solidFill>
              </a:rPr>
              <a:t> </a:t>
            </a:r>
            <a:r>
              <a:rPr lang="vi-VN" sz="1600" dirty="0">
                <a:solidFill>
                  <a:srgbClr val="002060"/>
                </a:solidFill>
              </a:rPr>
              <a:t>não</a:t>
            </a:r>
            <a:r>
              <a:rPr lang="en-US" sz="1600" dirty="0">
                <a:solidFill>
                  <a:srgbClr val="002060"/>
                </a:solidFill>
              </a:rPr>
              <a:t>, </a:t>
            </a:r>
            <a:r>
              <a:rPr lang="en-US" sz="1600" dirty="0" err="1">
                <a:solidFill>
                  <a:srgbClr val="002060"/>
                </a:solidFill>
              </a:rPr>
              <a:t>hốc</a:t>
            </a:r>
            <a:r>
              <a:rPr lang="en-US" sz="1600" dirty="0">
                <a:solidFill>
                  <a:srgbClr val="002060"/>
                </a:solidFill>
              </a:rPr>
              <a:t> </a:t>
            </a:r>
            <a:r>
              <a:rPr lang="en-US" sz="1600" dirty="0" err="1">
                <a:solidFill>
                  <a:srgbClr val="002060"/>
                </a:solidFill>
              </a:rPr>
              <a:t>mắt</a:t>
            </a:r>
            <a:r>
              <a:rPr lang="en-US" sz="1600" dirty="0">
                <a:solidFill>
                  <a:srgbClr val="002060"/>
                </a:solidFill>
              </a:rPr>
              <a:t> , </a:t>
            </a:r>
            <a:r>
              <a:rPr lang="en-US" sz="1600" dirty="0" err="1">
                <a:solidFill>
                  <a:srgbClr val="002060"/>
                </a:solidFill>
              </a:rPr>
              <a:t>vùng</a:t>
            </a:r>
            <a:r>
              <a:rPr lang="en-US" sz="1600" dirty="0">
                <a:solidFill>
                  <a:srgbClr val="002060"/>
                </a:solidFill>
              </a:rPr>
              <a:t> </a:t>
            </a:r>
            <a:r>
              <a:rPr lang="en-US" sz="1600" dirty="0" err="1">
                <a:solidFill>
                  <a:srgbClr val="002060"/>
                </a:solidFill>
              </a:rPr>
              <a:t>cổ</a:t>
            </a:r>
            <a:r>
              <a:rPr lang="en-US" sz="1600" dirty="0">
                <a:solidFill>
                  <a:srgbClr val="002060"/>
                </a:solidFill>
              </a:rPr>
              <a:t>,  </a:t>
            </a:r>
            <a:r>
              <a:rPr lang="en-US" sz="1600" dirty="0" err="1">
                <a:solidFill>
                  <a:srgbClr val="002060"/>
                </a:solidFill>
              </a:rPr>
              <a:t>cột</a:t>
            </a:r>
            <a:r>
              <a:rPr lang="en-US" sz="1600" dirty="0">
                <a:solidFill>
                  <a:srgbClr val="002060"/>
                </a:solidFill>
              </a:rPr>
              <a:t> </a:t>
            </a:r>
            <a:r>
              <a:rPr lang="en-US" sz="1600" dirty="0" err="1">
                <a:solidFill>
                  <a:srgbClr val="002060"/>
                </a:solidFill>
              </a:rPr>
              <a:t>sống</a:t>
            </a:r>
            <a:r>
              <a:rPr lang="en-US" sz="1600" dirty="0">
                <a:solidFill>
                  <a:srgbClr val="002060"/>
                </a:solidFill>
              </a:rPr>
              <a:t>, </a:t>
            </a:r>
            <a:r>
              <a:rPr lang="vi-VN" sz="1600" dirty="0">
                <a:solidFill>
                  <a:srgbClr val="002060"/>
                </a:solidFill>
              </a:rPr>
              <a:t>xương khớp</a:t>
            </a:r>
            <a:r>
              <a:rPr lang="en-US" sz="1600" dirty="0" smtClean="0">
                <a:solidFill>
                  <a:srgbClr val="002060"/>
                </a:solidFill>
              </a:rPr>
              <a:t>…</a:t>
            </a:r>
            <a:endParaRPr lang="en-US" sz="1600" b="1" dirty="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r>
              <a:rPr lang="en-US" sz="1600" dirty="0" smtClean="0">
                <a:solidFill>
                  <a:srgbClr val="002060"/>
                </a:solidFill>
                <a:latin typeface="Times New Roman" panose="02020603050405020304" pitchFamily="18" charset="0"/>
                <a:cs typeface="Times New Roman" panose="02020603050405020304" pitchFamily="18" charset="0"/>
              </a:rPr>
              <a:t>Từ </a:t>
            </a:r>
            <a:r>
              <a:rPr lang="en-US" sz="1600" dirty="0" err="1">
                <a:solidFill>
                  <a:srgbClr val="002060"/>
                </a:solidFill>
                <a:latin typeface="Times New Roman" panose="02020603050405020304" pitchFamily="18" charset="0"/>
                <a:cs typeface="Times New Roman" panose="02020603050405020304" pitchFamily="18" charset="0"/>
              </a:rPr>
              <a:t>v</a:t>
            </a:r>
            <a:r>
              <a:rPr lang="en-US" sz="1600" dirty="0" err="1" smtClean="0">
                <a:solidFill>
                  <a:srgbClr val="002060"/>
                </a:solidFill>
                <a:latin typeface="Times New Roman" panose="02020603050405020304" pitchFamily="18" charset="0"/>
                <a:cs typeface="Times New Roman" panose="02020603050405020304" pitchFamily="18" charset="0"/>
              </a:rPr>
              <a:t>iệc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xử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lý</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ảnh</a:t>
            </a:r>
            <a:r>
              <a:rPr lang="en-US" sz="1600" dirty="0" smtClean="0">
                <a:solidFill>
                  <a:srgbClr val="002060"/>
                </a:solidFill>
                <a:latin typeface="Times New Roman" panose="02020603050405020304" pitchFamily="18" charset="0"/>
                <a:cs typeface="Times New Roman" panose="02020603050405020304" pitchFamily="18" charset="0"/>
              </a:rPr>
              <a:t> </a:t>
            </a:r>
          </a:p>
          <a:p>
            <a:pPr lvl="2">
              <a:buFont typeface="Wingdings" panose="05000000000000000000" pitchFamily="2" charset="2"/>
              <a:buChar char="§"/>
            </a:pPr>
            <a:r>
              <a:rPr lang="en-US" sz="1600" dirty="0" smtClean="0">
                <a:solidFill>
                  <a:srgbClr val="002060"/>
                </a:solidFill>
                <a:latin typeface="Times New Roman" panose="02020603050405020304" pitchFamily="18" charset="0"/>
                <a:cs typeface="Times New Roman" panose="02020603050405020304" pitchFamily="18" charset="0"/>
              </a:rPr>
              <a:t>MRI </a:t>
            </a:r>
            <a:r>
              <a:rPr lang="vi-VN" sz="1600" dirty="0" smtClean="0">
                <a:solidFill>
                  <a:srgbClr val="002060"/>
                </a:solidFill>
                <a:latin typeface="Times New Roman" panose="02020603050405020304" pitchFamily="18" charset="0"/>
                <a:cs typeface="Times New Roman" panose="02020603050405020304" pitchFamily="18" charset="0"/>
              </a:rPr>
              <a:t>não</a:t>
            </a:r>
            <a:r>
              <a:rPr lang="vi-VN" sz="1600" dirty="0">
                <a:solidFill>
                  <a:srgbClr val="002060"/>
                </a:solidFill>
                <a:latin typeface="Times New Roman" panose="02020603050405020304" pitchFamily="18" charset="0"/>
                <a:cs typeface="Times New Roman" panose="02020603050405020304" pitchFamily="18" charset="0"/>
              </a:rPr>
              <a:t> để phát hiện các bệnh u não, u dây thần kinh sọ não, tai biến mạch máu não, chảy máu não nhồi máu não, dị dạng mạch máu não, chấn thương sọ não, động kinh, bệnh lý thoái hóa chất trắng, bệnh lý viêm não, màng não, các dị tật bẩm sinh của não</a:t>
            </a:r>
            <a:r>
              <a:rPr lang="vi-VN" sz="1600" dirty="0" smtClean="0">
                <a:solidFill>
                  <a:srgbClr val="002060"/>
                </a:solidFill>
                <a:latin typeface="Times New Roman" panose="02020603050405020304" pitchFamily="18" charset="0"/>
                <a:cs typeface="Times New Roman" panose="02020603050405020304" pitchFamily="18" charset="0"/>
              </a:rPr>
              <a:t>...</a:t>
            </a:r>
            <a:endParaRPr lang="en-US" sz="1600" dirty="0" smtClean="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8</a:t>
            </a:fld>
            <a:endParaRPr lang="en-US">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2953222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609600"/>
            <a:ext cx="10185107" cy="746234"/>
          </a:xfrm>
        </p:spPr>
        <p:txBody>
          <a:bodyPr/>
          <a:lstStyle/>
          <a:p>
            <a:pPr marL="571500" indent="-571500">
              <a:buFont typeface="Wingdings" panose="05000000000000000000" pitchFamily="2" charset="2"/>
              <a:buChar char="Ø"/>
            </a:pPr>
            <a:r>
              <a:rPr lang="en-US" dirty="0" err="1">
                <a:solidFill>
                  <a:srgbClr val="002060"/>
                </a:solidFill>
                <a:latin typeface="Times New Roman" panose="02020603050405020304" pitchFamily="18" charset="0"/>
                <a:cs typeface="Times New Roman" panose="02020603050405020304" pitchFamily="18" charset="0"/>
              </a:rPr>
              <a:t>Tổng</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quan</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về</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kĩ</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thuật</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xử</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lý</a:t>
            </a: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ảnh</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MRI </a:t>
            </a:r>
            <a:r>
              <a:rPr lang="en-US" dirty="0" err="1">
                <a:solidFill>
                  <a:srgbClr val="002060"/>
                </a:solidFill>
                <a:latin typeface="Times New Roman" panose="02020603050405020304" pitchFamily="18" charset="0"/>
                <a:cs typeface="Times New Roman" panose="02020603050405020304" pitchFamily="18" charset="0"/>
              </a:rPr>
              <a:t>chụp</a:t>
            </a:r>
            <a:r>
              <a:rPr lang="en-US" dirty="0">
                <a:solidFill>
                  <a:srgbClr val="002060"/>
                </a:solidFill>
                <a:latin typeface="Times New Roman" panose="02020603050405020304" pitchFamily="18" charset="0"/>
                <a:cs typeface="Times New Roman" panose="02020603050405020304" pitchFamily="18" charset="0"/>
              </a:rPr>
              <a:t> u </a:t>
            </a:r>
            <a:r>
              <a:rPr lang="en-US" dirty="0" err="1">
                <a:solidFill>
                  <a:srgbClr val="002060"/>
                </a:solidFill>
                <a:latin typeface="Times New Roman" panose="02020603050405020304" pitchFamily="18" charset="0"/>
                <a:cs typeface="Times New Roman" panose="02020603050405020304" pitchFamily="18" charset="0"/>
              </a:rPr>
              <a:t>não</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3" y="1223726"/>
            <a:ext cx="8280683" cy="4538571"/>
          </a:xfrm>
        </p:spPr>
        <p:txBody>
          <a:bodyPr>
            <a:normAutofit/>
          </a:bodyPr>
          <a:lstStyle/>
          <a:p>
            <a:pPr lvl="1">
              <a:buFont typeface="Courier New" panose="02070309020205020404" pitchFamily="49" charset="0"/>
              <a:buChar char="o"/>
            </a:pPr>
            <a:r>
              <a:rPr lang="en-US" sz="2400" dirty="0" err="1">
                <a:solidFill>
                  <a:srgbClr val="002060"/>
                </a:solidFill>
                <a:latin typeface="Times New Roman" panose="02020603050405020304" pitchFamily="18" charset="0"/>
                <a:cs typeface="Times New Roman" panose="02020603050405020304" pitchFamily="18" charset="0"/>
              </a:rPr>
              <a:t>Ứng</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dụng</a:t>
            </a:r>
            <a:r>
              <a:rPr lang="en-US" sz="2400" dirty="0">
                <a:solidFill>
                  <a:srgbClr val="002060"/>
                </a:solidFill>
                <a:latin typeface="Times New Roman" panose="02020603050405020304" pitchFamily="18" charset="0"/>
                <a:cs typeface="Times New Roman" panose="02020603050405020304" pitchFamily="18" charset="0"/>
              </a:rPr>
              <a:t> AI </a:t>
            </a:r>
            <a:r>
              <a:rPr lang="en-US" sz="2400" dirty="0" err="1">
                <a:solidFill>
                  <a:srgbClr val="002060"/>
                </a:solidFill>
                <a:latin typeface="Times New Roman" panose="02020603050405020304" pitchFamily="18" charset="0"/>
                <a:cs typeface="Times New Roman" panose="02020603050405020304" pitchFamily="18" charset="0"/>
              </a:rPr>
              <a:t>trong</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việc</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tự</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phát</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hiện</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khối</a:t>
            </a:r>
            <a:r>
              <a:rPr lang="en-US" sz="2400" dirty="0">
                <a:solidFill>
                  <a:srgbClr val="002060"/>
                </a:solidFill>
                <a:latin typeface="Times New Roman" panose="02020603050405020304" pitchFamily="18" charset="0"/>
                <a:cs typeface="Times New Roman" panose="02020603050405020304" pitchFamily="18" charset="0"/>
              </a:rPr>
              <a:t> u </a:t>
            </a:r>
            <a:r>
              <a:rPr lang="en-US" sz="2400" dirty="0" err="1">
                <a:solidFill>
                  <a:srgbClr val="002060"/>
                </a:solidFill>
                <a:latin typeface="Times New Roman" panose="02020603050405020304" pitchFamily="18" charset="0"/>
                <a:cs typeface="Times New Roman" panose="02020603050405020304" pitchFamily="18" charset="0"/>
              </a:rPr>
              <a:t>não</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từ</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a:solidFill>
                  <a:srgbClr val="002060"/>
                </a:solidFill>
                <a:latin typeface="Times New Roman" panose="02020603050405020304" pitchFamily="18" charset="0"/>
                <a:cs typeface="Times New Roman" panose="02020603050405020304" pitchFamily="18" charset="0"/>
              </a:rPr>
              <a:t>ảnh</a:t>
            </a:r>
            <a:r>
              <a:rPr lang="en-US" sz="2400" dirty="0">
                <a:solidFill>
                  <a:srgbClr val="002060"/>
                </a:solidFill>
                <a:latin typeface="Times New Roman" panose="02020603050405020304" pitchFamily="18" charset="0"/>
                <a:cs typeface="Times New Roman" panose="02020603050405020304" pitchFamily="18" charset="0"/>
              </a:rPr>
              <a:t> MRI</a:t>
            </a:r>
          </a:p>
          <a:p>
            <a:pPr lvl="2">
              <a:buFont typeface="Wingdings" panose="05000000000000000000" pitchFamily="2" charset="2"/>
              <a:buChar char="§"/>
            </a:pPr>
            <a:r>
              <a:rPr lang="en-US" sz="1600" dirty="0" smtClean="0">
                <a:solidFill>
                  <a:srgbClr val="002060"/>
                </a:solidFill>
                <a:latin typeface="Times New Roman" panose="02020603050405020304" pitchFamily="18" charset="0"/>
                <a:cs typeface="Times New Roman" panose="02020603050405020304" pitchFamily="18" charset="0"/>
              </a:rPr>
              <a:t>Y </a:t>
            </a:r>
            <a:r>
              <a:rPr lang="en-US" sz="1600" dirty="0" err="1" smtClean="0">
                <a:solidFill>
                  <a:srgbClr val="002060"/>
                </a:solidFill>
                <a:latin typeface="Times New Roman" panose="02020603050405020304" pitchFamily="18" charset="0"/>
                <a:cs typeface="Times New Roman" panose="02020603050405020304" pitchFamily="18" charset="0"/>
              </a:rPr>
              <a:t>bác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sĩ</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đoán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hiện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và</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phân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loại</a:t>
            </a:r>
            <a:r>
              <a:rPr lang="en-US" sz="1600" dirty="0" smtClean="0">
                <a:solidFill>
                  <a:srgbClr val="002060"/>
                </a:solidFill>
                <a:latin typeface="Times New Roman" panose="02020603050405020304" pitchFamily="18" charset="0"/>
                <a:cs typeface="Times New Roman" panose="02020603050405020304" pitchFamily="18" charset="0"/>
              </a:rPr>
              <a:t> </a:t>
            </a:r>
          </a:p>
          <a:p>
            <a:pPr marL="914400" lvl="2" indent="0">
              <a:buNone/>
            </a:pP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P</a:t>
            </a:r>
            <a:r>
              <a:rPr lang="en-US" sz="1600" dirty="0" err="1" smtClean="0">
                <a:solidFill>
                  <a:srgbClr val="002060"/>
                </a:solidFill>
                <a:latin typeface="Times New Roman" panose="02020603050405020304" pitchFamily="18" charset="0"/>
                <a:cs typeface="Times New Roman" panose="02020603050405020304" pitchFamily="18" charset="0"/>
              </a:rPr>
              <a:t>hụ</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thuộc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vào</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kinh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nghiệm</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trình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độ</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của</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người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đoán</a:t>
            </a: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r>
              <a:rPr lang="en-US" sz="1600" dirty="0" err="1" smtClean="0">
                <a:solidFill>
                  <a:srgbClr val="002060"/>
                </a:solidFill>
                <a:latin typeface="Times New Roman" panose="02020603050405020304" pitchFamily="18" charset="0"/>
                <a:cs typeface="Times New Roman" panose="02020603050405020304" pitchFamily="18" charset="0"/>
              </a:rPr>
              <a:t>Sử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dụng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các</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công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nghệ</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xử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lý</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ảnh</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thông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thường</a:t>
            </a:r>
            <a:endParaRPr lang="en-US" sz="1600" dirty="0" smtClean="0">
              <a:solidFill>
                <a:srgbClr val="002060"/>
              </a:solidFill>
              <a:latin typeface="Times New Roman" panose="02020603050405020304" pitchFamily="18" charset="0"/>
              <a:cs typeface="Times New Roman" panose="02020603050405020304" pitchFamily="18" charset="0"/>
            </a:endParaRPr>
          </a:p>
          <a:p>
            <a:pPr marL="914400" lvl="2" indent="0">
              <a:buNone/>
            </a:pP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Thường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chỉ</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chính</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xác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ở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một</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mức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nhất</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định</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vẫn</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phải</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phụ</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thuộc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vào</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sự</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phán</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đoán</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của</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bác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sĩ</a:t>
            </a:r>
            <a:endParaRPr lang="en-US" sz="1600" dirty="0" smtClean="0">
              <a:solidFill>
                <a:srgbClr val="002060"/>
              </a:solidFill>
              <a:latin typeface="Times New Roman" panose="02020603050405020304" pitchFamily="18" charset="0"/>
              <a:cs typeface="Times New Roman" panose="02020603050405020304" pitchFamily="18" charset="0"/>
            </a:endParaRPr>
          </a:p>
          <a:p>
            <a:pPr lvl="2">
              <a:buFont typeface="Wingdings" panose="05000000000000000000" pitchFamily="2" charset="2"/>
              <a:buChar char="§"/>
            </a:pPr>
            <a:r>
              <a:rPr lang="en-US" sz="1600" dirty="0" err="1" smtClean="0">
                <a:solidFill>
                  <a:srgbClr val="002060"/>
                </a:solidFill>
                <a:latin typeface="Times New Roman" panose="02020603050405020304" pitchFamily="18" charset="0"/>
                <a:cs typeface="Times New Roman" panose="02020603050405020304" pitchFamily="18" charset="0"/>
              </a:rPr>
              <a:t>Sử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dụng</a:t>
            </a:r>
            <a:r>
              <a:rPr lang="en-US" sz="1600" dirty="0" smtClean="0">
                <a:solidFill>
                  <a:srgbClr val="002060"/>
                </a:solidFill>
                <a:latin typeface="Times New Roman" panose="02020603050405020304" pitchFamily="18" charset="0"/>
                <a:cs typeface="Times New Roman" panose="02020603050405020304" pitchFamily="18" charset="0"/>
              </a:rPr>
              <a:t> AI </a:t>
            </a:r>
            <a:r>
              <a:rPr lang="en-US" sz="1600" dirty="0" err="1" smtClean="0">
                <a:solidFill>
                  <a:srgbClr val="002060"/>
                </a:solidFill>
                <a:latin typeface="Times New Roman" panose="02020603050405020304" pitchFamily="18" charset="0"/>
                <a:cs typeface="Times New Roman" panose="02020603050405020304" pitchFamily="18" charset="0"/>
              </a:rPr>
              <a:t>cho</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xử</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lý</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và</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phát</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hiện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phân</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lại</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khối</a:t>
            </a:r>
            <a:r>
              <a:rPr lang="en-US" sz="1600" dirty="0" smtClean="0">
                <a:solidFill>
                  <a:srgbClr val="002060"/>
                </a:solidFill>
                <a:latin typeface="Times New Roman" panose="02020603050405020304" pitchFamily="18" charset="0"/>
                <a:cs typeface="Times New Roman" panose="02020603050405020304" pitchFamily="18" charset="0"/>
              </a:rPr>
              <a:t> u </a:t>
            </a:r>
            <a:r>
              <a:rPr lang="en-US" sz="1600" dirty="0" err="1" smtClean="0">
                <a:solidFill>
                  <a:srgbClr val="002060"/>
                </a:solidFill>
                <a:latin typeface="Times New Roman" panose="02020603050405020304" pitchFamily="18" charset="0"/>
                <a:cs typeface="Times New Roman" panose="02020603050405020304" pitchFamily="18" charset="0"/>
              </a:rPr>
              <a:t>não</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trong</a:t>
            </a: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err="1" smtClean="0">
                <a:solidFill>
                  <a:srgbClr val="002060"/>
                </a:solidFill>
                <a:latin typeface="Times New Roman" panose="02020603050405020304" pitchFamily="18" charset="0"/>
                <a:cs typeface="Times New Roman" panose="02020603050405020304" pitchFamily="18" charset="0"/>
              </a:rPr>
              <a:t>ảnh</a:t>
            </a:r>
            <a:r>
              <a:rPr lang="en-US" sz="1600" dirty="0" smtClean="0">
                <a:solidFill>
                  <a:srgbClr val="002060"/>
                </a:solidFill>
                <a:latin typeface="Times New Roman" panose="02020603050405020304" pitchFamily="18" charset="0"/>
                <a:cs typeface="Times New Roman" panose="02020603050405020304" pitchFamily="18" charset="0"/>
              </a:rPr>
              <a:t> MRI</a:t>
            </a:r>
          </a:p>
          <a:p>
            <a:pPr marL="914400" lvl="2" indent="0">
              <a:buNone/>
            </a:pP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Được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cải</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tiến</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từng</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ngày</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AI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có</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khả</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năng</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tự</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học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giúp</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cải</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thiện</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độ</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chính</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xác</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ngày</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càng</a:t>
            </a:r>
            <a:r>
              <a:rPr lang="en-US" sz="16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cao</a:t>
            </a:r>
            <a:endParaRPr lang="en-US" sz="1600" dirty="0" smtClean="0">
              <a:solidFill>
                <a:srgbClr val="002060"/>
              </a:solidFill>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a:xfrm>
            <a:off x="5092554" y="6492875"/>
            <a:ext cx="911939" cy="365125"/>
          </a:xfrm>
        </p:spPr>
        <p:txBody>
          <a:bodyPr/>
          <a:lstStyle/>
          <a:p>
            <a:fld id="{577ADF3B-4E63-403B-980A-A4522DA4C043}" type="datetime3">
              <a:rPr lang="en-US" smtClean="0"/>
              <a:t>9 August 2020</a:t>
            </a:fld>
            <a:endParaRPr lang="en-US" dirty="0"/>
          </a:p>
        </p:txBody>
      </p:sp>
      <p:sp>
        <p:nvSpPr>
          <p:cNvPr id="5" name="Footer Placeholder 4"/>
          <p:cNvSpPr>
            <a:spLocks noGrp="1"/>
          </p:cNvSpPr>
          <p:nvPr>
            <p:ph type="ftr" sz="quarter" idx="11"/>
          </p:nvPr>
        </p:nvSpPr>
        <p:spPr/>
        <p:txBody>
          <a:bodyPr/>
          <a:lstStyle/>
          <a:p>
            <a:r>
              <a:rPr lang="vi-VN" dirty="0" smtClean="0"/>
              <a:t>GIẢNG VIÊN HƯỚNG DẪN : </a:t>
            </a:r>
            <a:r>
              <a:rPr lang="en-US" dirty="0" smtClean="0"/>
              <a:t>TS.</a:t>
            </a:r>
            <a:r>
              <a:rPr lang="vi-VN" dirty="0" smtClean="0"/>
              <a:t>HÁN TRỌNG THANH</a:t>
            </a:r>
            <a:endParaRPr lang="en-US" dirty="0"/>
          </a:p>
        </p:txBody>
      </p:sp>
      <p:sp>
        <p:nvSpPr>
          <p:cNvPr id="6" name="Slide Number Placeholder 5"/>
          <p:cNvSpPr>
            <a:spLocks noGrp="1"/>
          </p:cNvSpPr>
          <p:nvPr>
            <p:ph type="sldNum" sz="quarter" idx="12"/>
          </p:nvPr>
        </p:nvSpPr>
        <p:spPr>
          <a:xfrm>
            <a:off x="11508661" y="6492875"/>
            <a:ext cx="683339" cy="365125"/>
          </a:xfrm>
        </p:spPr>
        <p:txBody>
          <a:bodyPr/>
          <a:lstStyle/>
          <a:p>
            <a:pPr algn="l"/>
            <a:fld id="{A56DD894-36BD-42B2-98E9-40748AECCE23}" type="slidenum">
              <a:rPr lang="en-US" smtClean="0">
                <a:solidFill>
                  <a:srgbClr val="FF0000"/>
                </a:solidFill>
              </a:rPr>
              <a:pPr algn="l"/>
              <a:t>9</a:t>
            </a:fld>
            <a:endParaRPr lang="en-US" dirty="0">
              <a:solidFill>
                <a:srgbClr val="FF0000"/>
              </a:solidFill>
            </a:endParaRPr>
          </a:p>
        </p:txBody>
      </p:sp>
      <p:pic>
        <p:nvPicPr>
          <p:cNvPr id="8" name="Picture 7" descr="A close up of a sign&#10;&#10;Description automatically generated">
            <a:extLst>
              <a:ext uri="{FF2B5EF4-FFF2-40B4-BE49-F238E27FC236}">
                <a16:creationId xmlns:a16="http://schemas.microsoft.com/office/drawing/2014/main" id="{652720AA-06D5-4CF2-9A2F-1557762C27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6334" y="-13138"/>
            <a:ext cx="535666" cy="804963"/>
          </a:xfrm>
          <a:prstGeom prst="rect">
            <a:avLst/>
          </a:prstGeom>
        </p:spPr>
      </p:pic>
      <p:sp>
        <p:nvSpPr>
          <p:cNvPr id="7" name="Rectangle 2"/>
          <p:cNvSpPr>
            <a:spLocks noChangeArrowheads="1"/>
          </p:cNvSpPr>
          <p:nvPr/>
        </p:nvSpPr>
        <p:spPr bwMode="auto">
          <a:xfrm>
            <a:off x="0" y="19948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5"/>
          <p:cNvSpPr>
            <a:spLocks noChangeArrowheads="1"/>
          </p:cNvSpPr>
          <p:nvPr/>
        </p:nvSpPr>
        <p:spPr bwMode="auto">
          <a:xfrm>
            <a:off x="1970690" y="150560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47959994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1136</TotalTime>
  <Words>910</Words>
  <Application>Microsoft Office PowerPoint</Application>
  <PresentationFormat>Widescreen</PresentationFormat>
  <Paragraphs>142</Paragraphs>
  <Slides>14</Slides>
  <Notes>0</Notes>
  <HiddenSlides>1</HiddenSlides>
  <MMClips>0</MMClips>
  <ScaleCrop>false</ScaleCrop>
  <HeadingPairs>
    <vt:vector size="8" baseType="variant">
      <vt:variant>
        <vt:lpstr>Fonts Used</vt:lpstr>
      </vt:variant>
      <vt:variant>
        <vt:i4>9</vt:i4>
      </vt:variant>
      <vt:variant>
        <vt:lpstr>Theme</vt:lpstr>
      </vt:variant>
      <vt:variant>
        <vt:i4>3</vt:i4>
      </vt:variant>
      <vt:variant>
        <vt:lpstr>Embedded OLE Servers</vt:lpstr>
      </vt:variant>
      <vt:variant>
        <vt:i4>1</vt:i4>
      </vt:variant>
      <vt:variant>
        <vt:lpstr>Slide Titles</vt:lpstr>
      </vt:variant>
      <vt:variant>
        <vt:i4>14</vt:i4>
      </vt:variant>
    </vt:vector>
  </HeadingPairs>
  <TitlesOfParts>
    <vt:vector size="27" baseType="lpstr">
      <vt:lpstr>Arial</vt:lpstr>
      <vt:lpstr>Calibri</vt:lpstr>
      <vt:lpstr>Calibri Light</vt:lpstr>
      <vt:lpstr>Century Gothic</vt:lpstr>
      <vt:lpstr>Courier New</vt:lpstr>
      <vt:lpstr>Times New Roman</vt:lpstr>
      <vt:lpstr>Trebuchet MS</vt:lpstr>
      <vt:lpstr>Wingdings</vt:lpstr>
      <vt:lpstr>Wingdings 3</vt:lpstr>
      <vt:lpstr>Facet</vt:lpstr>
      <vt:lpstr>Custom Design</vt:lpstr>
      <vt:lpstr>Wisp</vt:lpstr>
      <vt:lpstr>Visio</vt:lpstr>
      <vt:lpstr>PowerPoint Presentation</vt:lpstr>
      <vt:lpstr>Nội dung trình bày</vt:lpstr>
      <vt:lpstr>Tổng quan về AI</vt:lpstr>
      <vt:lpstr>Tổng quan về AI</vt:lpstr>
      <vt:lpstr>Tổng quan về AI</vt:lpstr>
      <vt:lpstr>Tổng quan về AI</vt:lpstr>
      <vt:lpstr>Tổng quan về AI</vt:lpstr>
      <vt:lpstr>Tổng quan về kĩ thuật xử lý ảnh MRI chụp u não</vt:lpstr>
      <vt:lpstr>Tổng quan về kĩ thuật xử lý ảnh MRI chụp u não</vt:lpstr>
      <vt:lpstr>Tổng quan về kĩ thuật xử lý ảnh MRI chụp u não</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Duy Khánh Bùi</dc:creator>
  <cp:lastModifiedBy>Bùi Xuân Trường</cp:lastModifiedBy>
  <cp:revision>29</cp:revision>
  <dcterms:created xsi:type="dcterms:W3CDTF">2020-03-11T04:54:10Z</dcterms:created>
  <dcterms:modified xsi:type="dcterms:W3CDTF">2020-08-09T11:29:02Z</dcterms:modified>
</cp:coreProperties>
</file>

<file path=docProps/thumbnail.jpeg>
</file>